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9D3313-0FA1-42DA-B6C6-12154BE1E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ADF9C30-E4A8-484E-9415-CBA833315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FB3816-EA0A-4A2A-A89D-2852595A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49FD-9492-4C8D-9BDA-55C035D3BABD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A645BD-81FA-4125-B676-15E67B71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2A6A3E-CCD9-427E-835F-71D1C480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D7DB0-AA90-4501-A2C9-0D5C1671E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0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1739C6-BA3B-4C8D-AF4A-A2083F72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BEB2478-4021-4D32-81F6-576F57056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CE3211-FE88-435C-A998-085DE9B2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49FD-9492-4C8D-9BDA-55C035D3BABD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37E2A5-CDAF-4499-9C72-1BBBFB43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6C98BE-13FA-43C2-823E-5EDB30F9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D7DB0-AA90-4501-A2C9-0D5C1671E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6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7206D44-9130-4BB9-8A95-FCD851A61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159DB67-7CCE-4286-9479-963994427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B3A3BE-E32A-49EE-84B5-C242504B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49FD-9492-4C8D-9BDA-55C035D3BABD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421EDC-B987-4C0B-82E2-BC4F8E40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0E5774-7E6B-4C28-A3CC-06778493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D7DB0-AA90-4501-A2C9-0D5C1671E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38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84D96B-B421-4907-BF55-1F98FDA5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F37A5D-C381-4570-BAE0-0BF93E163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FC32F1-873F-421F-8754-1211BE25F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49FD-9492-4C8D-9BDA-55C035D3BABD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9098CA-1921-419E-9048-46B9B71BD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06B72-C412-4238-B6E9-3D0F098D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D7DB0-AA90-4501-A2C9-0D5C1671E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02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F7501C-8BBD-468E-9BCF-F7BDE1BD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2DDCD4-B9E7-4840-97C6-C17995FB7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DCF0D9-74AE-4FC3-BBA0-0EF1CD0A6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49FD-9492-4C8D-9BDA-55C035D3BABD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6F795D-6626-40D4-8DE7-D0E1FD28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347BA7-61DB-4ACB-9AE8-6008F154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D7DB0-AA90-4501-A2C9-0D5C1671E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51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119A00-832E-446A-911F-3BB351593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5939B1-014B-400C-837D-918BB2948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A1CCD6-09DF-4F51-9F38-2B5C10BCA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13ADA3-5867-4B8C-820E-1AD8E4F3A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49FD-9492-4C8D-9BDA-55C035D3BABD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462EB9-2925-4D52-BA67-D2C9C8EE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407463-EDD5-45F5-B5D2-A9F58DD6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D7DB0-AA90-4501-A2C9-0D5C1671E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13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833694-7DF1-4C57-915C-BF43C1484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B4812A-A209-4F03-BBD2-24A6AE3AC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1BCC87-1843-45A1-9A71-3C3DC6EB5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C4B58DA-D90C-44E7-B705-2E0444CB3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D10FFEF-AB32-4FAC-B6C0-52287A23F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9EEF9B2-F7E0-4341-8205-41F1F5EA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49FD-9492-4C8D-9BDA-55C035D3BABD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FA8CE21-F241-4000-9C86-168F064D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47BE0AC-AB6C-495F-A35C-46366BB4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D7DB0-AA90-4501-A2C9-0D5C1671E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44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5A3F14-05CC-4644-BF11-D4844AB0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65BC321-F171-41D9-96C1-A5F7F633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49FD-9492-4C8D-9BDA-55C035D3BABD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26964F-4B6A-4D88-A965-C21019B33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616BAE9-3F52-4F0C-A3AF-BA610332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D7DB0-AA90-4501-A2C9-0D5C1671E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06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FAA706-DAE6-4DB7-87BF-50BADE10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49FD-9492-4C8D-9BDA-55C035D3BABD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0293D4A-4EC9-458D-A7ED-9B08C992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735DEB-6F38-4CC8-A1A1-24D27747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D7DB0-AA90-4501-A2C9-0D5C1671E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86BF4C-4FD2-4F6A-9E45-38450D071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223DE8-7773-4DF3-ACAD-24A555925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7783065-044B-4EBA-9D1B-DB711F97F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83F343-4E08-485D-9408-3EF2B1E1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49FD-9492-4C8D-9BDA-55C035D3BABD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26D0ED-C626-461F-8020-7D16F8248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8B3A06-4D1E-43D7-B38A-15158290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D7DB0-AA90-4501-A2C9-0D5C1671E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08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E35EA2-8BCE-4FF8-B412-3ACD6686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EFE0BBC-AC48-40EA-B001-2B20F39F4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14F7BF-05B6-48CA-84A6-EE9F95A5C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4DEEF6-C5D9-4945-9756-02F2CF20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49FD-9492-4C8D-9BDA-55C035D3BABD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99E207-60AA-4BAB-8B62-0A5CEFAE1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FAA8E0-7009-48BE-A552-92FB30A4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D7DB0-AA90-4501-A2C9-0D5C1671E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8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5A0BB7-6E82-4A09-9D67-F8113CD2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4B21FBB-AA31-4EAF-A416-A584F6012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650A28-DDF5-4104-BF20-97B57D5FB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249FD-9492-4C8D-9BDA-55C035D3BABD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B96D69-250D-4F5F-843B-978C1048B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3D32F4-A1AC-4AE1-9C83-F88852989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D7DB0-AA90-4501-A2C9-0D5C1671E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60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6C9EAB-E3F0-419B-A369-BA3C897D5C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1A0EB7-A617-43C7-846A-CDBF12A3ED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F45685-6B0E-400D-9877-5E5379BD6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8714"/>
            <a:ext cx="12192000" cy="482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1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FED27-21E2-4D59-AC29-F9373927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B56608D-2B34-4B59-8796-4ABB38AE3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40" y="3247280"/>
            <a:ext cx="9904468" cy="1829643"/>
          </a:xfrm>
        </p:spPr>
      </p:pic>
    </p:spTree>
    <p:extLst>
      <p:ext uri="{BB962C8B-B14F-4D97-AF65-F5344CB8AC3E}">
        <p14:creationId xmlns:p14="http://schemas.microsoft.com/office/powerpoint/2010/main" val="239220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</cp:revision>
  <dcterms:created xsi:type="dcterms:W3CDTF">2021-05-30T12:41:42Z</dcterms:created>
  <dcterms:modified xsi:type="dcterms:W3CDTF">2021-05-30T12:43:04Z</dcterms:modified>
</cp:coreProperties>
</file>