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41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3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7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21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0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60DF-35F2-435F-9C5C-F208D0FAD5EF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1E29-068F-47A0-8802-AC51DB85E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71450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71450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57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5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76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79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24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35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2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8</cp:revision>
  <dcterms:created xsi:type="dcterms:W3CDTF">2018-10-04T06:05:50Z</dcterms:created>
  <dcterms:modified xsi:type="dcterms:W3CDTF">2018-10-04T08:47:21Z</dcterms:modified>
</cp:coreProperties>
</file>