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5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4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80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8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1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3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45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45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4DD9-EA06-4F04-A048-C138BC991E05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E346-0E69-40A6-87F6-B239774027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496944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37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43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48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66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6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04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61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3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48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7"/>
            <a:ext cx="8064896" cy="583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0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60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08912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63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8092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91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80920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57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4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55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78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51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如螢幕大小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9</cp:revision>
  <dcterms:created xsi:type="dcterms:W3CDTF">2018-10-04T06:05:19Z</dcterms:created>
  <dcterms:modified xsi:type="dcterms:W3CDTF">2018-10-04T08:08:30Z</dcterms:modified>
</cp:coreProperties>
</file>