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2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61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08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4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3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30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58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0ECD-9DAB-4866-B131-E3D29FA7F8F7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37FB9-9CCD-494B-80F6-C766E00AB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27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0" y="-1524000"/>
            <a:ext cx="18288000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92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2018-09-27T06:17:00Z</dcterms:created>
  <dcterms:modified xsi:type="dcterms:W3CDTF">2018-09-27T06:23:39Z</dcterms:modified>
</cp:coreProperties>
</file>