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9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1328-30E9-4A97-BA1C-97727031DD7B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F154-76E1-4327-9241-6672C1283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1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4208" y="1610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Python </a:t>
            </a:r>
            <a:br>
              <a:rPr lang="en-US" altLang="zh-TW" dirty="0" smtClean="0"/>
            </a:b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協作</a:t>
            </a:r>
            <a:r>
              <a:rPr lang="zh-TW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4060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8597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98022" y="1296785"/>
            <a:ext cx="382385" cy="2078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 google colab 協作平台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google colab 協作平台</dc:title>
  <dc:creator>user</dc:creator>
  <cp:lastModifiedBy>user</cp:lastModifiedBy>
  <cp:revision>2</cp:revision>
  <dcterms:created xsi:type="dcterms:W3CDTF">2022-02-23T11:34:08Z</dcterms:created>
  <dcterms:modified xsi:type="dcterms:W3CDTF">2022-02-23T11:59:53Z</dcterms:modified>
</cp:coreProperties>
</file>