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9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11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5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7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1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4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AB29-4419-48D7-BF7E-021DE5B9B941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2186-D29E-485F-BE9F-EFCF93635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謝謝偉大恩師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蒞臨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指教小弟作業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77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7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9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881"/>
            <a:ext cx="9144000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3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2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1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881"/>
            <a:ext cx="9144000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356"/>
            <a:ext cx="9144000" cy="49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6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881"/>
            <a:ext cx="9144000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8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0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5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118"/>
            <a:ext cx="9144000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4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4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9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118"/>
            <a:ext cx="9144000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881"/>
            <a:ext cx="9144000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6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262"/>
            <a:ext cx="9144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6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5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如螢幕大小 (4:3)</PresentationFormat>
  <Paragraphs>1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謝謝偉大恩師 蒞臨指教小弟作業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2018-10-04T08:40:51Z</dcterms:created>
  <dcterms:modified xsi:type="dcterms:W3CDTF">2018-10-04T09:05:52Z</dcterms:modified>
</cp:coreProperties>
</file>