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9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7682-C217-42CB-972C-EB1D6FFC4DDA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507B-DC7B-4A31-B022-D994C848D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0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7682-C217-42CB-972C-EB1D6FFC4DDA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507B-DC7B-4A31-B022-D994C848D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78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7682-C217-42CB-972C-EB1D6FFC4DDA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507B-DC7B-4A31-B022-D994C848D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09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7682-C217-42CB-972C-EB1D6FFC4DDA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507B-DC7B-4A31-B022-D994C848D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00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7682-C217-42CB-972C-EB1D6FFC4DDA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507B-DC7B-4A31-B022-D994C848D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46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7682-C217-42CB-972C-EB1D6FFC4DDA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507B-DC7B-4A31-B022-D994C848D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15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7682-C217-42CB-972C-EB1D6FFC4DDA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507B-DC7B-4A31-B022-D994C848D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97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7682-C217-42CB-972C-EB1D6FFC4DDA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507B-DC7B-4A31-B022-D994C848D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39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7682-C217-42CB-972C-EB1D6FFC4DDA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507B-DC7B-4A31-B022-D994C848D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40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7682-C217-42CB-972C-EB1D6FFC4DDA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507B-DC7B-4A31-B022-D994C848D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68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7682-C217-42CB-972C-EB1D6FFC4DDA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507B-DC7B-4A31-B022-D994C848D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76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7682-C217-42CB-972C-EB1D6FFC4DDA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507B-DC7B-4A31-B022-D994C848D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73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5166"/>
            <a:ext cx="9144000" cy="33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7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1085"/>
            <a:ext cx="9144000" cy="231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6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543"/>
            <a:ext cx="9144000" cy="36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4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887"/>
            <a:ext cx="9144000" cy="342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5413"/>
            <a:ext cx="8229600" cy="3095537"/>
          </a:xfrm>
        </p:spPr>
      </p:pic>
    </p:spTree>
    <p:extLst>
      <p:ext uri="{BB962C8B-B14F-4D97-AF65-F5344CB8AC3E}">
        <p14:creationId xmlns:p14="http://schemas.microsoft.com/office/powerpoint/2010/main" val="44556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436"/>
            <a:ext cx="9144000" cy="358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7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591"/>
            <a:ext cx="9144000" cy="32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3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272"/>
            <a:ext cx="9144000" cy="34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8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088"/>
            <a:ext cx="9144000" cy="386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6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8764"/>
            <a:ext cx="9144000" cy="24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如螢幕大小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2018-09-27T07:41:34Z</dcterms:created>
  <dcterms:modified xsi:type="dcterms:W3CDTF">2018-09-27T07:46:27Z</dcterms:modified>
</cp:coreProperties>
</file>