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270" r:id="rId3"/>
    <p:sldId id="403" r:id="rId4"/>
    <p:sldId id="404" r:id="rId5"/>
    <p:sldId id="343" r:id="rId6"/>
    <p:sldId id="397" r:id="rId7"/>
    <p:sldId id="399" r:id="rId8"/>
    <p:sldId id="398" r:id="rId9"/>
    <p:sldId id="400" r:id="rId10"/>
    <p:sldId id="401" r:id="rId11"/>
    <p:sldId id="40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06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74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6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37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02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5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3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42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5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46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60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1952-AC28-4C8E-9A6A-8209CDAA602D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7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/>
              <a:t>Modsecurity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13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1488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A</a:t>
            </a:r>
            <a:r>
              <a:rPr lang="en-US" altLang="zh-TW" sz="4800" b="1" dirty="0" smtClean="0"/>
              <a:t>fter</a:t>
            </a:r>
            <a:endParaRPr lang="en-US" altLang="zh-TW" sz="4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1415408"/>
            <a:ext cx="7012090" cy="51038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60"/>
          <a:stretch/>
        </p:blipFill>
        <p:spPr>
          <a:xfrm>
            <a:off x="4799943" y="3614058"/>
            <a:ext cx="7261302" cy="226422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310743" y="3713349"/>
            <a:ext cx="725715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673600" y="3188261"/>
            <a:ext cx="1217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1' or '1' ='1</a:t>
            </a:r>
          </a:p>
        </p:txBody>
      </p:sp>
    </p:spTree>
    <p:extLst>
      <p:ext uri="{BB962C8B-B14F-4D97-AF65-F5344CB8AC3E}">
        <p14:creationId xmlns:p14="http://schemas.microsoft.com/office/powerpoint/2010/main" val="26354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4360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 smtClean="0"/>
              <a:t>ModSecurity</a:t>
            </a:r>
            <a:r>
              <a:rPr lang="en-US" altLang="zh-TW" sz="4800" b="1" dirty="0" smtClean="0"/>
              <a:t> log</a:t>
            </a:r>
            <a:endParaRPr lang="en-US" altLang="zh-TW" sz="4800" b="1" dirty="0"/>
          </a:p>
        </p:txBody>
      </p:sp>
      <p:sp>
        <p:nvSpPr>
          <p:cNvPr id="4" name="矩形 3"/>
          <p:cNvSpPr/>
          <p:nvPr/>
        </p:nvSpPr>
        <p:spPr>
          <a:xfrm>
            <a:off x="352813" y="1444318"/>
            <a:ext cx="6071021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sudo cat /var/log/apache2/modsec_audit.log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4" y="2039683"/>
            <a:ext cx="9463866" cy="44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22811" y="808425"/>
            <a:ext cx="11328162" cy="24467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2864188" y="5069550"/>
            <a:ext cx="6028023" cy="15109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8086" b="28292"/>
          <a:stretch/>
        </p:blipFill>
        <p:spPr>
          <a:xfrm>
            <a:off x="2836555" y="3377558"/>
            <a:ext cx="6083287" cy="1359149"/>
          </a:xfrm>
          <a:prstGeom prst="rect">
            <a:avLst/>
          </a:prstGeom>
        </p:spPr>
      </p:pic>
      <p:pic>
        <p:nvPicPr>
          <p:cNvPr id="1030" name="Picture 6" descr="「windows 7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402" y="5193885"/>
            <a:ext cx="2524449" cy="12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5241630" y="1892933"/>
            <a:ext cx="1434257" cy="6415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2" descr="「ubuntu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57" y="1317012"/>
            <a:ext cx="3152481" cy="2228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ãdvwa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540" y="808425"/>
            <a:ext cx="1445968" cy="82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modsecurity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593" y="810487"/>
            <a:ext cx="2773824" cy="72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2364" y="1049399"/>
            <a:ext cx="3627120" cy="2040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3593" y="5139198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22811" y="808425"/>
            <a:ext cx="11328162" cy="24467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2864188" y="5069550"/>
            <a:ext cx="6028023" cy="15109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8086" b="28292"/>
          <a:stretch/>
        </p:blipFill>
        <p:spPr>
          <a:xfrm>
            <a:off x="2836555" y="3377558"/>
            <a:ext cx="6083287" cy="1359149"/>
          </a:xfrm>
          <a:prstGeom prst="rect">
            <a:avLst/>
          </a:prstGeom>
        </p:spPr>
      </p:pic>
      <p:pic>
        <p:nvPicPr>
          <p:cNvPr id="1030" name="Picture 6" descr="「windows 7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402" y="5193885"/>
            <a:ext cx="2524449" cy="12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5241630" y="1892933"/>
            <a:ext cx="1434257" cy="6415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2" descr="「ubuntu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297" y="1741582"/>
            <a:ext cx="2624534" cy="1855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364" y="1049399"/>
            <a:ext cx="3627120" cy="2040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593" y="5139198"/>
            <a:ext cx="2057400" cy="137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1158" y="842960"/>
            <a:ext cx="1950414" cy="20999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6843" y="851771"/>
            <a:ext cx="2380161" cy="9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22811" y="808425"/>
            <a:ext cx="11328162" cy="24467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2864188" y="5069550"/>
            <a:ext cx="6028023" cy="15109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8086" b="28292"/>
          <a:stretch/>
        </p:blipFill>
        <p:spPr>
          <a:xfrm>
            <a:off x="2836555" y="3377558"/>
            <a:ext cx="6083287" cy="1359149"/>
          </a:xfrm>
          <a:prstGeom prst="rect">
            <a:avLst/>
          </a:prstGeom>
        </p:spPr>
      </p:pic>
      <p:pic>
        <p:nvPicPr>
          <p:cNvPr id="1030" name="Picture 6" descr="「windows 7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402" y="5193885"/>
            <a:ext cx="2524449" cy="12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5241630" y="1892933"/>
            <a:ext cx="1434257" cy="6415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2" descr="「ubuntu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297" y="1741582"/>
            <a:ext cx="2624534" cy="1855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364" y="1049399"/>
            <a:ext cx="3627120" cy="2040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593" y="5139198"/>
            <a:ext cx="2057400" cy="137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6843" y="851771"/>
            <a:ext cx="2380161" cy="99173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6894" y="917358"/>
            <a:ext cx="1971191" cy="92614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6894" y="1843505"/>
            <a:ext cx="1350373" cy="13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3514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Install DVWA</a:t>
            </a:r>
            <a:endParaRPr lang="en-US" altLang="zh-TW" sz="4800" b="1" dirty="0"/>
          </a:p>
        </p:txBody>
      </p:sp>
      <p:sp>
        <p:nvSpPr>
          <p:cNvPr id="2" name="矩形 1"/>
          <p:cNvSpPr/>
          <p:nvPr/>
        </p:nvSpPr>
        <p:spPr>
          <a:xfrm>
            <a:off x="363450" y="797987"/>
            <a:ext cx="9217278" cy="60939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apt-get install apache2 php libapache2-mod-php php-curl php-mcrypt php-mbstring phpunit php-gd -y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apt-get install mysql-server php-mysqli -y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service apache2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cd /var/www/html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git clone https://github.com/ethicalhack3r/DVWA.git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cp DVWA/config/config.inc.php.dist DVWA/config/config.inc.php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vim DVWA/config/config.inc.php</a:t>
            </a:r>
          </a:p>
          <a:p>
            <a:r>
              <a:rPr lang="zh-TW" altLang="en-US" sz="1500" dirty="0"/>
              <a:t>-----------------------------------------------------</a:t>
            </a:r>
          </a:p>
          <a:p>
            <a:r>
              <a:rPr lang="zh-TW" altLang="en-US" sz="1500" dirty="0"/>
              <a:t>$_DVWA[ 'db_user' ] = 'root';</a:t>
            </a:r>
          </a:p>
          <a:p>
            <a:r>
              <a:rPr lang="zh-TW" altLang="en-US" sz="1500" dirty="0"/>
              <a:t>$_DVWA[ 'db_password' ] = 'xxxxxxxxxx';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500" dirty="0"/>
          </a:p>
          <a:p>
            <a:r>
              <a:rPr lang="zh-TW" altLang="en-US" sz="1500" dirty="0"/>
              <a:t>$_DVWA[ 'recaptcha_public_key' ] = 'xxxxxxxxxxxxxx';</a:t>
            </a:r>
          </a:p>
          <a:p>
            <a:r>
              <a:rPr lang="zh-TW" altLang="en-US" sz="1500" dirty="0"/>
              <a:t>$_DVWA[ 'recaptcha_private_key' ] = 'xxxxxxxxxxxxx';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500" dirty="0"/>
          </a:p>
          <a:p>
            <a:r>
              <a:rPr lang="zh-TW" altLang="en-US" sz="1500" dirty="0"/>
              <a:t>$_DVWA[ 'default_security_level' ] = 'low';</a:t>
            </a:r>
          </a:p>
          <a:p>
            <a:r>
              <a:rPr lang="zh-TW" altLang="en-US" sz="1500" dirty="0"/>
              <a:t>-----------------------------------------------------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vim /etc/php/7.0/apache2/php.ini</a:t>
            </a:r>
          </a:p>
          <a:p>
            <a:r>
              <a:rPr lang="zh-TW" altLang="en-US" sz="1500" dirty="0"/>
              <a:t>-----------------------------------------------------</a:t>
            </a:r>
          </a:p>
          <a:p>
            <a:r>
              <a:rPr lang="zh-TW" altLang="en-US" sz="1500" dirty="0"/>
              <a:t>allow_url_include = On</a:t>
            </a:r>
          </a:p>
          <a:p>
            <a:r>
              <a:rPr lang="zh-TW" altLang="en-US" sz="1500" dirty="0"/>
              <a:t>----------------------------------------------------</a:t>
            </a:r>
            <a:r>
              <a:rPr lang="zh-TW" altLang="en-US" sz="1500" dirty="0" smtClean="0"/>
              <a:t>-</a:t>
            </a:r>
            <a:endParaRPr lang="zh-TW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chmod 777  /var/www/html/DVWA/hackable/uploads/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chmod  777 /var/www/html/DVWA/external/phpids/0.6/lib/IDS/tmp/phpids_log</a:t>
            </a:r>
            <a:r>
              <a:rPr lang="zh-TW" altLang="en-US" sz="1500" dirty="0" smtClean="0"/>
              <a:t>.txt</a:t>
            </a:r>
            <a:endParaRPr lang="zh-TW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service apache2 restart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2039682"/>
            <a:ext cx="5798410" cy="42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1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5133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Install </a:t>
            </a:r>
            <a:r>
              <a:rPr lang="en-US" altLang="zh-TW" sz="4800" b="1" dirty="0" err="1"/>
              <a:t>ModSecurity</a:t>
            </a:r>
            <a:endParaRPr lang="en-US" altLang="zh-TW" sz="4800" b="1" dirty="0"/>
          </a:p>
        </p:txBody>
      </p:sp>
      <p:sp>
        <p:nvSpPr>
          <p:cNvPr id="2" name="矩形 1"/>
          <p:cNvSpPr/>
          <p:nvPr/>
        </p:nvSpPr>
        <p:spPr>
          <a:xfrm>
            <a:off x="348935" y="1741416"/>
            <a:ext cx="11668893" cy="4801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apt-get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apt-get install libapache2-mod-security2 </a:t>
            </a:r>
            <a:r>
              <a:rPr lang="en-US" altLang="zh-TW" dirty="0" smtClean="0"/>
              <a:t>–y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hostname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vim  /</a:t>
            </a:r>
            <a:r>
              <a:rPr lang="en-US" altLang="zh-TW" dirty="0" err="1"/>
              <a:t>etc</a:t>
            </a:r>
            <a:r>
              <a:rPr lang="en-US" altLang="zh-TW" dirty="0"/>
              <a:t>/apache2/</a:t>
            </a:r>
            <a:r>
              <a:rPr lang="en-US" altLang="zh-TW" dirty="0" err="1"/>
              <a:t>conf</a:t>
            </a:r>
            <a:r>
              <a:rPr lang="en-US" altLang="zh-TW" dirty="0"/>
              <a:t>-available/</a:t>
            </a:r>
            <a:r>
              <a:rPr lang="en-US" altLang="zh-TW" dirty="0" err="1"/>
              <a:t>fqdn.conf</a:t>
            </a:r>
            <a:endParaRPr lang="en-US" altLang="zh-TW" dirty="0"/>
          </a:p>
          <a:p>
            <a:r>
              <a:rPr lang="en-US" altLang="zh-TW" dirty="0"/>
              <a:t>------------------------------</a:t>
            </a:r>
          </a:p>
          <a:p>
            <a:r>
              <a:rPr lang="en-US" altLang="zh-TW" dirty="0" err="1"/>
              <a:t>ServerName</a:t>
            </a:r>
            <a:r>
              <a:rPr lang="en-US" altLang="zh-TW" dirty="0"/>
              <a:t> </a:t>
            </a:r>
            <a:r>
              <a:rPr lang="en-US" altLang="zh-TW" dirty="0" err="1"/>
              <a:t>ksu-VirtualBox</a:t>
            </a:r>
            <a:endParaRPr lang="en-US" altLang="zh-TW" dirty="0"/>
          </a:p>
          <a:p>
            <a:r>
              <a:rPr lang="en-US" altLang="zh-TW" dirty="0"/>
              <a:t>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a2enconf </a:t>
            </a:r>
            <a:r>
              <a:rPr lang="en-US" altLang="zh-TW" dirty="0" err="1"/>
              <a:t>fqdn</a:t>
            </a:r>
            <a:r>
              <a:rPr lang="en-US" altLang="zh-TW" dirty="0"/>
              <a:t> &amp;&amp;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systemctl</a:t>
            </a:r>
            <a:r>
              <a:rPr lang="en-US" altLang="zh-TW" dirty="0"/>
              <a:t> reload apache2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 service apache2 </a:t>
            </a:r>
            <a:r>
              <a:rPr lang="en-US" altLang="zh-TW" dirty="0" smtClean="0"/>
              <a:t>reload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apachectl</a:t>
            </a:r>
            <a:r>
              <a:rPr lang="en-US" altLang="zh-TW" dirty="0"/>
              <a:t> -M | </a:t>
            </a:r>
            <a:r>
              <a:rPr lang="en-US" altLang="zh-TW" dirty="0" err="1"/>
              <a:t>grep</a:t>
            </a:r>
            <a:r>
              <a:rPr lang="en-US" altLang="zh-TW" dirty="0"/>
              <a:t> --color </a:t>
            </a:r>
            <a:r>
              <a:rPr lang="en-US" altLang="zh-TW" dirty="0" smtClean="0"/>
              <a:t>security2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mv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/</a:t>
            </a:r>
            <a:r>
              <a:rPr lang="en-US" altLang="zh-TW" dirty="0" err="1"/>
              <a:t>modsecurity.conf</a:t>
            </a:r>
            <a:r>
              <a:rPr lang="en-US" altLang="zh-TW" dirty="0"/>
              <a:t>-recommended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/</a:t>
            </a:r>
            <a:r>
              <a:rPr lang="en-US" altLang="zh-TW" dirty="0" err="1"/>
              <a:t>modsecurity.conf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service apache2 reload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sed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"s/</a:t>
            </a:r>
            <a:r>
              <a:rPr lang="en-US" altLang="zh-TW" dirty="0" err="1"/>
              <a:t>SecRuleEngine</a:t>
            </a:r>
            <a:r>
              <a:rPr lang="en-US" altLang="zh-TW" dirty="0"/>
              <a:t> </a:t>
            </a:r>
            <a:r>
              <a:rPr lang="en-US" altLang="zh-TW" dirty="0" err="1"/>
              <a:t>DetectionOnly</a:t>
            </a:r>
            <a:r>
              <a:rPr lang="en-US" altLang="zh-TW" dirty="0"/>
              <a:t>/</a:t>
            </a:r>
            <a:r>
              <a:rPr lang="en-US" altLang="zh-TW" dirty="0" err="1"/>
              <a:t>SecRuleEngine</a:t>
            </a:r>
            <a:r>
              <a:rPr lang="en-US" altLang="zh-TW" dirty="0"/>
              <a:t> On/"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/</a:t>
            </a:r>
            <a:r>
              <a:rPr lang="en-US" altLang="zh-TW" dirty="0" err="1"/>
              <a:t>modsecurity.conf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sed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"s/</a:t>
            </a:r>
            <a:r>
              <a:rPr lang="en-US" altLang="zh-TW" dirty="0" err="1"/>
              <a:t>SecResponseBodyAccess</a:t>
            </a:r>
            <a:r>
              <a:rPr lang="en-US" altLang="zh-TW" dirty="0"/>
              <a:t> On/</a:t>
            </a:r>
            <a:r>
              <a:rPr lang="en-US" altLang="zh-TW" dirty="0" err="1"/>
              <a:t>SecResponseBodyAccess</a:t>
            </a:r>
            <a:r>
              <a:rPr lang="en-US" altLang="zh-TW" dirty="0"/>
              <a:t> Off/"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modsecurity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modsecurity.conf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80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6801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 smtClean="0"/>
              <a:t>ModSecurity</a:t>
            </a:r>
            <a:r>
              <a:rPr lang="en-US" altLang="zh-TW" sz="4800" b="1" dirty="0" smtClean="0"/>
              <a:t> default rules</a:t>
            </a:r>
            <a:endParaRPr lang="en-US" altLang="zh-TW" sz="48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4" y="2258332"/>
            <a:ext cx="7067550" cy="42862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6054" y="1574326"/>
            <a:ext cx="5288884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/usr/share/modsecurity-crs/base_rules</a:t>
            </a:r>
          </a:p>
        </p:txBody>
      </p:sp>
    </p:spTree>
    <p:extLst>
      <p:ext uri="{BB962C8B-B14F-4D97-AF65-F5344CB8AC3E}">
        <p14:creationId xmlns:p14="http://schemas.microsoft.com/office/powerpoint/2010/main" val="33304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5447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Include </a:t>
            </a:r>
            <a:r>
              <a:rPr lang="en-US" altLang="zh-TW" sz="4800" b="1" dirty="0" err="1" smtClean="0"/>
              <a:t>ModSecurity</a:t>
            </a:r>
            <a:endParaRPr lang="en-US" altLang="zh-TW" sz="4800" b="1" dirty="0"/>
          </a:p>
        </p:txBody>
      </p:sp>
      <p:sp>
        <p:nvSpPr>
          <p:cNvPr id="2" name="矩形 1"/>
          <p:cNvSpPr/>
          <p:nvPr/>
        </p:nvSpPr>
        <p:spPr>
          <a:xfrm>
            <a:off x="0" y="1393074"/>
            <a:ext cx="12191999" cy="53091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vim /</a:t>
            </a:r>
            <a:r>
              <a:rPr lang="en-US" altLang="zh-TW" dirty="0" err="1"/>
              <a:t>etc</a:t>
            </a:r>
            <a:r>
              <a:rPr lang="en-US" altLang="zh-TW" dirty="0"/>
              <a:t>/apache2/mods-enabled/security2.conf</a:t>
            </a:r>
          </a:p>
          <a:p>
            <a:r>
              <a:rPr lang="en-US" altLang="zh-TW" dirty="0"/>
              <a:t>------------------------------------------------------------------------------------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IfModule</a:t>
            </a:r>
            <a:r>
              <a:rPr lang="en-US" altLang="zh-TW" dirty="0"/>
              <a:t> security2_module&gt;</a:t>
            </a:r>
          </a:p>
          <a:p>
            <a:r>
              <a:rPr lang="en-US" altLang="zh-TW" dirty="0"/>
              <a:t>        # Default </a:t>
            </a:r>
            <a:r>
              <a:rPr lang="en-US" altLang="zh-TW" dirty="0" err="1"/>
              <a:t>Debian</a:t>
            </a:r>
            <a:r>
              <a:rPr lang="en-US" altLang="zh-TW" dirty="0"/>
              <a:t> </a:t>
            </a:r>
            <a:r>
              <a:rPr lang="en-US" altLang="zh-TW" dirty="0" err="1"/>
              <a:t>dir</a:t>
            </a:r>
            <a:r>
              <a:rPr lang="en-US" altLang="zh-TW" dirty="0"/>
              <a:t> for </a:t>
            </a:r>
            <a:r>
              <a:rPr lang="en-US" altLang="zh-TW" dirty="0" err="1"/>
              <a:t>modsecurity's</a:t>
            </a:r>
            <a:r>
              <a:rPr lang="en-US" altLang="zh-TW" dirty="0"/>
              <a:t> persistent data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SecDataDir</a:t>
            </a:r>
            <a:r>
              <a:rPr lang="en-US" altLang="zh-TW" dirty="0"/>
              <a:t> /</a:t>
            </a:r>
            <a:r>
              <a:rPr lang="en-US" altLang="zh-TW" dirty="0" err="1"/>
              <a:t>var</a:t>
            </a:r>
            <a:r>
              <a:rPr lang="en-US" altLang="zh-TW" dirty="0"/>
              <a:t>/cache/</a:t>
            </a:r>
            <a:r>
              <a:rPr lang="en-US" altLang="zh-TW" dirty="0" err="1"/>
              <a:t>modsecurity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en-US" altLang="zh-TW" dirty="0"/>
              <a:t>        # Include all the *.</a:t>
            </a:r>
            <a:r>
              <a:rPr lang="en-US" altLang="zh-TW" dirty="0" err="1"/>
              <a:t>conf</a:t>
            </a:r>
            <a:r>
              <a:rPr lang="en-US" altLang="zh-TW" dirty="0"/>
              <a:t> files in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        # Keeping your local configuration in that directory</a:t>
            </a:r>
          </a:p>
          <a:p>
            <a:r>
              <a:rPr lang="en-US" altLang="zh-TW" dirty="0"/>
              <a:t>        # will allow for an easy upgrade of THIS file and</a:t>
            </a:r>
          </a:p>
          <a:p>
            <a:r>
              <a:rPr lang="en-US" altLang="zh-TW" dirty="0"/>
              <a:t>        # make your life easier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IncludeOptional</a:t>
            </a:r>
            <a:r>
              <a:rPr lang="en-US" altLang="zh-TW" dirty="0"/>
              <a:t>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/*.</a:t>
            </a:r>
            <a:r>
              <a:rPr lang="en-US" altLang="zh-TW" dirty="0" err="1"/>
              <a:t>conf</a:t>
            </a: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        </a:t>
            </a:r>
            <a:r>
              <a:rPr lang="en-US" altLang="zh-TW" b="1" dirty="0" err="1">
                <a:solidFill>
                  <a:srgbClr val="FF0000"/>
                </a:solidFill>
              </a:rPr>
              <a:t>IncludeOptional</a:t>
            </a:r>
            <a:r>
              <a:rPr lang="en-US" altLang="zh-TW" b="1" dirty="0">
                <a:solidFill>
                  <a:srgbClr val="FF0000"/>
                </a:solidFill>
              </a:rPr>
              <a:t> "/</a:t>
            </a:r>
            <a:r>
              <a:rPr lang="en-US" altLang="zh-TW" b="1" dirty="0" err="1">
                <a:solidFill>
                  <a:srgbClr val="FF0000"/>
                </a:solidFill>
              </a:rPr>
              <a:t>usr</a:t>
            </a:r>
            <a:r>
              <a:rPr lang="en-US" altLang="zh-TW" b="1" dirty="0">
                <a:solidFill>
                  <a:srgbClr val="FF0000"/>
                </a:solidFill>
              </a:rPr>
              <a:t>/share/</a:t>
            </a:r>
            <a:r>
              <a:rPr lang="en-US" altLang="zh-TW" b="1" dirty="0" err="1">
                <a:solidFill>
                  <a:srgbClr val="FF0000"/>
                </a:solidFill>
              </a:rPr>
              <a:t>modsecurity-crs</a:t>
            </a:r>
            <a:r>
              <a:rPr lang="en-US" altLang="zh-TW" b="1" dirty="0">
                <a:solidFill>
                  <a:srgbClr val="FF0000"/>
                </a:solidFill>
              </a:rPr>
              <a:t>/*.</a:t>
            </a:r>
            <a:r>
              <a:rPr lang="en-US" altLang="zh-TW" b="1" dirty="0" err="1">
                <a:solidFill>
                  <a:srgbClr val="FF0000"/>
                </a:solidFill>
              </a:rPr>
              <a:t>conf</a:t>
            </a:r>
            <a:r>
              <a:rPr lang="en-US" altLang="zh-TW" b="1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       </a:t>
            </a:r>
            <a:r>
              <a:rPr lang="en-US" altLang="zh-TW" b="1" dirty="0" err="1">
                <a:solidFill>
                  <a:srgbClr val="FF0000"/>
                </a:solidFill>
              </a:rPr>
              <a:t>IncludeOptional</a:t>
            </a:r>
            <a:r>
              <a:rPr lang="en-US" altLang="zh-TW" b="1" dirty="0">
                <a:solidFill>
                  <a:srgbClr val="FF0000"/>
                </a:solidFill>
              </a:rPr>
              <a:t> "/</a:t>
            </a:r>
            <a:r>
              <a:rPr lang="en-US" altLang="zh-TW" b="1" dirty="0" err="1">
                <a:solidFill>
                  <a:srgbClr val="FF0000"/>
                </a:solidFill>
              </a:rPr>
              <a:t>usr</a:t>
            </a:r>
            <a:r>
              <a:rPr lang="en-US" altLang="zh-TW" b="1" dirty="0">
                <a:solidFill>
                  <a:srgbClr val="FF0000"/>
                </a:solidFill>
              </a:rPr>
              <a:t>/share/</a:t>
            </a:r>
            <a:r>
              <a:rPr lang="en-US" altLang="zh-TW" b="1" dirty="0" err="1">
                <a:solidFill>
                  <a:srgbClr val="FF0000"/>
                </a:solidFill>
              </a:rPr>
              <a:t>modsecurity-crs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en-US" altLang="zh-TW" b="1" dirty="0" err="1">
                <a:solidFill>
                  <a:srgbClr val="FF0000"/>
                </a:solidFill>
              </a:rPr>
              <a:t>activated_rules</a:t>
            </a:r>
            <a:r>
              <a:rPr lang="en-US" altLang="zh-TW" b="1" dirty="0">
                <a:solidFill>
                  <a:srgbClr val="FF0000"/>
                </a:solidFill>
              </a:rPr>
              <a:t>/*.</a:t>
            </a:r>
            <a:r>
              <a:rPr lang="en-US" altLang="zh-TW" b="1" dirty="0" err="1">
                <a:solidFill>
                  <a:srgbClr val="FF0000"/>
                </a:solidFill>
              </a:rPr>
              <a:t>conf</a:t>
            </a:r>
            <a:r>
              <a:rPr lang="en-US" altLang="zh-TW" b="1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IfModule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------------------------------------------------------------------------------------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service apache2 reload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/>
              <a:t>sudo</a:t>
            </a:r>
            <a:r>
              <a:rPr lang="en-US" altLang="zh-TW" sz="1600" dirty="0"/>
              <a:t> </a:t>
            </a:r>
            <a:r>
              <a:rPr lang="en-US" altLang="zh-TW" sz="1600" dirty="0" err="1"/>
              <a:t>cp</a:t>
            </a:r>
            <a:r>
              <a:rPr lang="en-US" altLang="zh-TW" sz="1600" dirty="0"/>
              <a:t> /</a:t>
            </a:r>
            <a:r>
              <a:rPr lang="en-US" altLang="zh-TW" sz="1600" dirty="0" err="1"/>
              <a:t>usr</a:t>
            </a:r>
            <a:r>
              <a:rPr lang="en-US" altLang="zh-TW" sz="1600" dirty="0"/>
              <a:t>/share/</a:t>
            </a:r>
            <a:r>
              <a:rPr lang="en-US" altLang="zh-TW" sz="1600" dirty="0" err="1"/>
              <a:t>modsecurity-crs</a:t>
            </a:r>
            <a:r>
              <a:rPr lang="en-US" altLang="zh-TW" sz="1600" dirty="0"/>
              <a:t>/</a:t>
            </a:r>
            <a:r>
              <a:rPr lang="en-US" altLang="zh-TW" sz="1600" dirty="0" err="1"/>
              <a:t>base_rules</a:t>
            </a:r>
            <a:r>
              <a:rPr lang="en-US" altLang="zh-TW" sz="1600" dirty="0"/>
              <a:t>/</a:t>
            </a:r>
            <a:r>
              <a:rPr lang="en-US" altLang="zh-TW" sz="1600" dirty="0">
                <a:solidFill>
                  <a:srgbClr val="FF0000"/>
                </a:solidFill>
              </a:rPr>
              <a:t>modsecurity_crs_41_sql_injection_attacks.conf</a:t>
            </a:r>
            <a:r>
              <a:rPr lang="en-US" altLang="zh-TW" sz="1600" dirty="0"/>
              <a:t> /</a:t>
            </a:r>
            <a:r>
              <a:rPr lang="en-US" altLang="zh-TW" sz="1600" dirty="0" err="1"/>
              <a:t>usr</a:t>
            </a:r>
            <a:r>
              <a:rPr lang="en-US" altLang="zh-TW" sz="1600" dirty="0"/>
              <a:t>/share/</a:t>
            </a:r>
            <a:r>
              <a:rPr lang="en-US" altLang="zh-TW" sz="1600" dirty="0" err="1"/>
              <a:t>modsecurity-crs</a:t>
            </a:r>
            <a:r>
              <a:rPr lang="en-US" altLang="zh-TW" sz="1600" dirty="0"/>
              <a:t>/</a:t>
            </a:r>
            <a:r>
              <a:rPr lang="en-US" altLang="zh-TW" sz="1600" dirty="0" err="1"/>
              <a:t>activated_rules</a:t>
            </a:r>
            <a:r>
              <a:rPr lang="en-US" altLang="zh-TW" sz="16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service apache2 reload</a:t>
            </a:r>
          </a:p>
        </p:txBody>
      </p:sp>
      <p:sp>
        <p:nvSpPr>
          <p:cNvPr id="4" name="矩形 3"/>
          <p:cNvSpPr/>
          <p:nvPr/>
        </p:nvSpPr>
        <p:spPr>
          <a:xfrm>
            <a:off x="6730847" y="5346089"/>
            <a:ext cx="293381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測試只加入sql injection規則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6782937" y="5745707"/>
            <a:ext cx="586854" cy="395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201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Before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18" y="1454813"/>
            <a:ext cx="7096010" cy="51649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93011" y="3667963"/>
            <a:ext cx="1217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1' or '1' ='1</a:t>
            </a:r>
          </a:p>
        </p:txBody>
      </p:sp>
    </p:spTree>
    <p:extLst>
      <p:ext uri="{BB962C8B-B14F-4D97-AF65-F5344CB8AC3E}">
        <p14:creationId xmlns:p14="http://schemas.microsoft.com/office/powerpoint/2010/main" val="20792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901</Words>
  <Application>Microsoft Office PowerPoint</Application>
  <PresentationFormat>寬螢幕</PresentationFormat>
  <Paragraphs>75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Modsecurity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攻擊你電腦的駭客技術 別以為使用最新的windows 10就不會被駭 駭客是如何製作惡意程式的密技大公開</dc:title>
  <dc:creator>ksu</dc:creator>
  <cp:lastModifiedBy>BREAKALLCTF{Letmeseesee}</cp:lastModifiedBy>
  <cp:revision>605</cp:revision>
  <dcterms:created xsi:type="dcterms:W3CDTF">2017-03-24T04:26:28Z</dcterms:created>
  <dcterms:modified xsi:type="dcterms:W3CDTF">2018-07-11T07:42:40Z</dcterms:modified>
</cp:coreProperties>
</file>