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35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85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41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34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50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01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34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8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3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4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C29C-22FF-417D-851E-B200E6257C4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0FDF-CC6C-456C-888D-34DFB9EBE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12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Internetwache</a:t>
            </a:r>
            <a:r>
              <a:rPr lang="en-US" altLang="zh-TW" dirty="0" smtClean="0"/>
              <a:t> CTF 2016: The hidden message (</a:t>
            </a:r>
            <a:r>
              <a:rPr lang="en-US" altLang="zh-TW" dirty="0" err="1" smtClean="0"/>
              <a:t>misc</a:t>
            </a:r>
            <a:r>
              <a:rPr lang="en-US" altLang="zh-TW" dirty="0" smtClean="0"/>
              <a:t> 50)</a:t>
            </a:r>
            <a:r>
              <a:rPr lang="zh-TW" altLang="en-US" dirty="0" smtClean="0"/>
              <a:t>解</a:t>
            </a:r>
            <a:r>
              <a:rPr lang="zh-TW" altLang="en-US" dirty="0"/>
              <a:t>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9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3690551"/>
            <a:ext cx="9144000" cy="1449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 err="1"/>
              <a:t>Internetwache</a:t>
            </a:r>
            <a:r>
              <a:rPr lang="en-US" altLang="zh-TW" sz="2800" dirty="0"/>
              <a:t> CTF 2016: The hidden message (</a:t>
            </a:r>
            <a:r>
              <a:rPr lang="en-US" altLang="zh-TW" sz="2800" dirty="0" err="1"/>
              <a:t>misc</a:t>
            </a:r>
            <a:r>
              <a:rPr lang="en-US" altLang="zh-TW" sz="2800" dirty="0"/>
              <a:t> 50)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267465" y="783607"/>
            <a:ext cx="76570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My friend really can’t remember passwords. So he uses </a:t>
            </a:r>
            <a:r>
              <a:rPr lang="en-US" altLang="zh-TW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kind of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obfuscation(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代碼混淆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</a:p>
          <a:p>
            <a:r>
              <a:rPr lang="en-US" altLang="zh-TW" sz="3200" dirty="0"/>
              <a:t>Can you restore the plaintext?</a:t>
            </a:r>
          </a:p>
          <a:p>
            <a:endParaRPr lang="en-US" altLang="zh-TW" sz="3200" dirty="0"/>
          </a:p>
          <a:p>
            <a:r>
              <a:rPr lang="en-US" altLang="zh-TW" sz="3200" dirty="0"/>
              <a:t>Attachment: misc50.zip</a:t>
            </a:r>
            <a:endParaRPr lang="zh-TW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738350" y="6127577"/>
            <a:ext cx="5222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https://poning.me/2016/02/23/the-hidden-message/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07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845" y="873061"/>
            <a:ext cx="7708400" cy="9700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0484" y="2240275"/>
            <a:ext cx="7640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0000000 126 062 126 163 142 103 102 153 142 062 065 154 111 121 157 113</a:t>
            </a:r>
          </a:p>
          <a:p>
            <a:r>
              <a:rPr lang="en-US" altLang="zh-TW" dirty="0"/>
              <a:t>0000020 122 155 170 150 132 172 157 147 123 126 144 067 124 152 102 146</a:t>
            </a:r>
          </a:p>
          <a:p>
            <a:r>
              <a:rPr lang="en-US" altLang="zh-TW" dirty="0"/>
              <a:t>0000040 115 107 065 154 130 062 116 150 142 154 071 172 144 104 102 167</a:t>
            </a:r>
          </a:p>
          <a:p>
            <a:r>
              <a:rPr lang="en-US" altLang="zh-TW" dirty="0"/>
              <a:t>0000060 130 063 153 167 144 130 060 113 012</a:t>
            </a:r>
          </a:p>
          <a:p>
            <a:r>
              <a:rPr lang="en-US" altLang="zh-TW" dirty="0"/>
              <a:t>0000071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56966" y="5015469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(062)</a:t>
            </a:r>
            <a:r>
              <a:rPr lang="en-US" altLang="zh-TW" baseline="-25000" dirty="0"/>
              <a:t>8</a:t>
            </a:r>
            <a:r>
              <a:rPr lang="en-US" altLang="zh-TW" dirty="0"/>
              <a:t>=6*8+2=50</a:t>
            </a:r>
            <a:r>
              <a:rPr lang="en-US" altLang="zh-TW" dirty="0">
                <a:sym typeface="Wingdings" panose="05000000000000000000" pitchFamily="2" charset="2"/>
              </a:rPr>
              <a:t>2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77166" y="4513443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(126)</a:t>
            </a:r>
            <a:r>
              <a:rPr lang="en-US" altLang="zh-TW" baseline="-25000" dirty="0"/>
              <a:t>8</a:t>
            </a:r>
            <a:r>
              <a:rPr lang="en-US" altLang="zh-TW" dirty="0"/>
              <a:t>=1*8</a:t>
            </a:r>
            <a:r>
              <a:rPr lang="en-US" altLang="zh-TW" baseline="30000" dirty="0"/>
              <a:t>2</a:t>
            </a:r>
            <a:r>
              <a:rPr lang="en-US" altLang="zh-TW" dirty="0"/>
              <a:t>+2*8+6=64+16+6</a:t>
            </a:r>
            <a:r>
              <a:rPr lang="en-US" altLang="zh-TW" dirty="0">
                <a:sym typeface="Wingdings" panose="05000000000000000000" pitchFamily="2" charset="2"/>
              </a:rPr>
              <a:t>(</a:t>
            </a:r>
            <a:r>
              <a:rPr lang="en-US" altLang="zh-TW" dirty="0">
                <a:sym typeface="Wingdings" panose="05000000000000000000" pitchFamily="2" charset="2"/>
              </a:rPr>
              <a:t>8</a:t>
            </a:r>
            <a:r>
              <a:rPr lang="en-US" altLang="zh-TW" dirty="0"/>
              <a:t>6)</a:t>
            </a:r>
            <a:r>
              <a:rPr lang="en-US" altLang="zh-TW" baseline="-25000" dirty="0"/>
              <a:t>10</a:t>
            </a:r>
            <a:r>
              <a:rPr lang="en-US" altLang="zh-TW" dirty="0">
                <a:sym typeface="Wingdings" panose="05000000000000000000" pitchFamily="2" charset="2"/>
              </a:rPr>
              <a:t> V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0780" y="3930857"/>
            <a:ext cx="346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https://zh.wikipedia.org/wiki/ASCII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24320" y="5811309"/>
            <a:ext cx="6932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V2VsbCBkb25lIQoKRmxhZzogSVd7TjBfMG5lX2Nhbl9zdDBwX3kwdX0K\n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6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10351" y="507977"/>
            <a:ext cx="4563595" cy="6023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from base64 import b64decode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with open('README.TXT') as f:</a:t>
            </a:r>
          </a:p>
          <a:p>
            <a:pPr marL="0" indent="0">
              <a:buNone/>
            </a:pPr>
            <a:r>
              <a:rPr lang="en-US" altLang="zh-TW" sz="2000" dirty="0" smtClean="0"/>
              <a:t>    lines = </a:t>
            </a:r>
            <a:r>
              <a:rPr lang="en-US" altLang="zh-TW" sz="2000" dirty="0" err="1" smtClean="0"/>
              <a:t>f.read</a:t>
            </a:r>
            <a:r>
              <a:rPr lang="en-US" altLang="zh-TW" sz="2000" dirty="0" smtClean="0"/>
              <a:t>().split('\n')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string = ''</a:t>
            </a:r>
          </a:p>
          <a:p>
            <a:pPr marL="0" indent="0">
              <a:buNone/>
            </a:pPr>
            <a:r>
              <a:rPr lang="en-US" altLang="zh-TW" sz="2000" dirty="0" smtClean="0"/>
              <a:t>for l in lines[:-2]:</a:t>
            </a:r>
          </a:p>
          <a:p>
            <a:pPr marL="0" indent="0">
              <a:buNone/>
            </a:pPr>
            <a:r>
              <a:rPr lang="en-US" altLang="zh-TW" sz="2000" dirty="0" smtClean="0"/>
              <a:t>    for byte in </a:t>
            </a:r>
            <a:r>
              <a:rPr lang="en-US" altLang="zh-TW" sz="2000" dirty="0" err="1" smtClean="0"/>
              <a:t>l.split</a:t>
            </a:r>
            <a:r>
              <a:rPr lang="en-US" altLang="zh-TW" sz="2000" dirty="0" smtClean="0"/>
              <a:t>()[1:]:</a:t>
            </a:r>
          </a:p>
          <a:p>
            <a:pPr marL="0" indent="0">
              <a:buNone/>
            </a:pPr>
            <a:r>
              <a:rPr lang="en-US" altLang="zh-TW" sz="2000" dirty="0" smtClean="0"/>
              <a:t>        string += </a:t>
            </a:r>
            <a:r>
              <a:rPr lang="en-US" altLang="zh-TW" sz="2000" dirty="0" err="1" smtClean="0"/>
              <a:t>chr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(byte, 8))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print 'octal to ASCII:'</a:t>
            </a:r>
          </a:p>
          <a:p>
            <a:pPr marL="0" indent="0">
              <a:buNone/>
            </a:pPr>
            <a:r>
              <a:rPr lang="en-US" altLang="zh-TW" sz="2000" dirty="0" smtClean="0"/>
              <a:t>print </a:t>
            </a:r>
            <a:r>
              <a:rPr lang="en-US" altLang="zh-TW" sz="2000" dirty="0" err="1" smtClean="0"/>
              <a:t>repr</a:t>
            </a:r>
            <a:r>
              <a:rPr lang="en-US" altLang="zh-TW" sz="2000" dirty="0" smtClean="0"/>
              <a:t>(string)</a:t>
            </a:r>
          </a:p>
          <a:p>
            <a:pPr marL="0" indent="0">
              <a:buNone/>
            </a:pPr>
            <a:r>
              <a:rPr lang="en-US" altLang="zh-TW" sz="2000" dirty="0" smtClean="0"/>
              <a:t>print</a:t>
            </a:r>
          </a:p>
          <a:p>
            <a:pPr marL="0" indent="0">
              <a:buNone/>
            </a:pPr>
            <a:r>
              <a:rPr lang="en-US" altLang="zh-TW" sz="2000" dirty="0" smtClean="0"/>
              <a:t>print 'base64 decode:'</a:t>
            </a:r>
          </a:p>
          <a:p>
            <a:pPr marL="0" indent="0">
              <a:buNone/>
            </a:pPr>
            <a:r>
              <a:rPr lang="en-US" altLang="zh-TW" sz="2000" dirty="0" smtClean="0"/>
              <a:t>print </a:t>
            </a:r>
            <a:r>
              <a:rPr lang="en-US" altLang="zh-TW" sz="2000" dirty="0" err="1" smtClean="0"/>
              <a:t>repr</a:t>
            </a:r>
            <a:r>
              <a:rPr lang="en-US" altLang="zh-TW" sz="2000" dirty="0" smtClean="0"/>
              <a:t>(b64decode(string))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05680" y="410517"/>
            <a:ext cx="115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decode.py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1530" y="3710437"/>
            <a:ext cx="5222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https://poning.me/2016/02/23/the-hidden-message/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27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0345" y="926402"/>
            <a:ext cx="4522574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base64 import b64decode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with open('README.TXT') as f:</a:t>
            </a:r>
          </a:p>
          <a:p>
            <a:r>
              <a:rPr lang="en-US" altLang="zh-TW" sz="2400" dirty="0" smtClean="0"/>
              <a:t>    lines = </a:t>
            </a:r>
            <a:r>
              <a:rPr lang="en-US" altLang="zh-TW" sz="2400" dirty="0" err="1" smtClean="0"/>
              <a:t>f.read</a:t>
            </a:r>
            <a:r>
              <a:rPr lang="en-US" altLang="zh-TW" sz="2400" dirty="0" smtClean="0"/>
              <a:t>().split('\n')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string = ''</a:t>
            </a:r>
          </a:p>
          <a:p>
            <a:r>
              <a:rPr lang="en-US" altLang="zh-TW" sz="2400" dirty="0" smtClean="0"/>
              <a:t>for l in lines[:-2]:</a:t>
            </a:r>
          </a:p>
          <a:p>
            <a:r>
              <a:rPr lang="en-US" altLang="zh-TW" sz="2400" dirty="0" smtClean="0"/>
              <a:t>    for byte in </a:t>
            </a:r>
            <a:r>
              <a:rPr lang="en-US" altLang="zh-TW" sz="2400" dirty="0" err="1" smtClean="0"/>
              <a:t>l.split</a:t>
            </a:r>
            <a:r>
              <a:rPr lang="en-US" altLang="zh-TW" sz="2400" dirty="0" smtClean="0"/>
              <a:t>()[1:]:</a:t>
            </a:r>
          </a:p>
          <a:p>
            <a:r>
              <a:rPr lang="en-US" altLang="zh-TW" sz="2400" dirty="0" smtClean="0"/>
              <a:t>        string += </a:t>
            </a:r>
            <a:r>
              <a:rPr lang="en-US" altLang="zh-TW" sz="2400" dirty="0" err="1" smtClean="0"/>
              <a:t>chr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(byte, 8))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 'octal to ASCII:'</a:t>
            </a:r>
          </a:p>
          <a:p>
            <a:r>
              <a:rPr lang="en-US" altLang="zh-TW" sz="2400" dirty="0" smtClean="0"/>
              <a:t>print </a:t>
            </a:r>
            <a:r>
              <a:rPr lang="en-US" altLang="zh-TW" sz="2400" dirty="0" err="1" smtClean="0"/>
              <a:t>repr</a:t>
            </a:r>
            <a:r>
              <a:rPr lang="en-US" altLang="zh-TW" sz="2400" dirty="0" smtClean="0"/>
              <a:t>(string)</a:t>
            </a:r>
          </a:p>
          <a:p>
            <a:r>
              <a:rPr lang="en-US" altLang="zh-TW" sz="2400" dirty="0" smtClean="0"/>
              <a:t>print</a:t>
            </a:r>
          </a:p>
          <a:p>
            <a:r>
              <a:rPr lang="en-US" altLang="zh-TW" sz="2400" dirty="0" smtClean="0"/>
              <a:t>print 'base64 decode:'</a:t>
            </a:r>
          </a:p>
          <a:p>
            <a:r>
              <a:rPr lang="en-US" altLang="zh-TW" sz="2400" dirty="0" smtClean="0"/>
              <a:t>print </a:t>
            </a:r>
            <a:r>
              <a:rPr lang="en-US" altLang="zh-TW" sz="2400" dirty="0" err="1" smtClean="0"/>
              <a:t>repr</a:t>
            </a:r>
            <a:r>
              <a:rPr lang="en-US" altLang="zh-TW" sz="2400" dirty="0" smtClean="0"/>
              <a:t>(b64decode(string))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01177" y="855361"/>
            <a:ext cx="115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decode.py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89605" y="5802415"/>
            <a:ext cx="274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IW{N0_0ne_can_st0p_y0u}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37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Shell Program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392364"/>
            <a:ext cx="984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https://0x90r00t.com/2016/02/22/internetwache-ctf-2016-misc-50-the-hidden-message-write-up/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2384" y="2445771"/>
            <a:ext cx="783624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str</a:t>
            </a:r>
            <a:r>
              <a:rPr lang="en-US" altLang="zh-TW" dirty="0" smtClean="0"/>
              <a:t>="$(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$(cat README.txt); do</a:t>
            </a:r>
          </a:p>
          <a:p>
            <a:r>
              <a:rPr lang="en-US" altLang="zh-TW" dirty="0" smtClean="0"/>
              <a:t>    echo 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 # spaces to linefeeds</a:t>
            </a:r>
          </a:p>
          <a:p>
            <a:r>
              <a:rPr lang="en-US" altLang="zh-TW" dirty="0" smtClean="0"/>
              <a:t>done | grep -E "^[0-7]{3}$" # we keep only octal values</a:t>
            </a:r>
          </a:p>
          <a:p>
            <a:r>
              <a:rPr lang="en-US" altLang="zh-TW" dirty="0" smtClean="0"/>
              <a:t>)";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pass="$(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; do</a:t>
            </a:r>
          </a:p>
          <a:p>
            <a:r>
              <a:rPr lang="en-US" altLang="zh-TW" dirty="0" smtClean="0"/>
              <a:t>    python &lt;&lt;&lt; "print </a:t>
            </a:r>
            <a:r>
              <a:rPr lang="en-US" altLang="zh-TW" dirty="0" err="1" smtClean="0"/>
              <a:t>chr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('$i',8))"; # from octal to </a:t>
            </a:r>
            <a:r>
              <a:rPr lang="en-US" altLang="zh-TW" dirty="0" err="1" smtClean="0"/>
              <a:t>ascii</a:t>
            </a:r>
            <a:r>
              <a:rPr lang="en-US" altLang="zh-TW" dirty="0" smtClean="0"/>
              <a:t> char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)";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$pass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-d " " | base64 -d; # base64 decoding after removing spaces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13291" y="2533261"/>
            <a:ext cx="134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./decode.sh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3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357</Words>
  <Application>Microsoft Office PowerPoint</Application>
  <PresentationFormat>寬螢幕</PresentationFormat>
  <Paragraphs>66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Internetwache CTF 2016: The hidden message (misc 50)解題</vt:lpstr>
      <vt:lpstr>PowerPoint 簡報</vt:lpstr>
      <vt:lpstr>PowerPoint 簡報</vt:lpstr>
      <vt:lpstr>PowerPoint 簡報</vt:lpstr>
      <vt:lpstr>PowerPoint 簡報</vt:lpstr>
      <vt:lpstr>使用Shell Program解題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Internetwache CTF 2016: The hidden message (misc 50)解題</dc:title>
  <dc:creator>ksu</dc:creator>
  <cp:lastModifiedBy>ksu</cp:lastModifiedBy>
  <cp:revision>3</cp:revision>
  <dcterms:created xsi:type="dcterms:W3CDTF">2018-03-15T17:07:33Z</dcterms:created>
  <dcterms:modified xsi:type="dcterms:W3CDTF">2018-03-15T17:14:44Z</dcterms:modified>
</cp:coreProperties>
</file>