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7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0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1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0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0AF7-87AD-4507-A8DA-0AB2D34A8D3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4614-F51C-41C3-9CCE-CA3F47F003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8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選擇語言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0" y="3153450"/>
            <a:ext cx="2257740" cy="1695687"/>
          </a:xfrm>
        </p:spPr>
      </p:pic>
    </p:spTree>
    <p:extLst>
      <p:ext uri="{BB962C8B-B14F-4D97-AF65-F5344CB8AC3E}">
        <p14:creationId xmlns:p14="http://schemas.microsoft.com/office/powerpoint/2010/main" val="107980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把全部打開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1919791"/>
            <a:ext cx="6401693" cy="4163006"/>
          </a:xfrm>
        </p:spPr>
      </p:pic>
    </p:spTree>
    <p:extLst>
      <p:ext uri="{BB962C8B-B14F-4D97-AF65-F5344CB8AC3E}">
        <p14:creationId xmlns:p14="http://schemas.microsoft.com/office/powerpoint/2010/main" val="202942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打開後長這</a:t>
            </a:r>
            <a:r>
              <a:rPr lang="zh-TW" altLang="en-US" dirty="0"/>
              <a:t>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1876922"/>
            <a:ext cx="6477904" cy="4248743"/>
          </a:xfrm>
        </p:spPr>
      </p:pic>
    </p:spTree>
    <p:extLst>
      <p:ext uri="{BB962C8B-B14F-4D97-AF65-F5344CB8AC3E}">
        <p14:creationId xmlns:p14="http://schemas.microsoft.com/office/powerpoint/2010/main" val="342978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網址輸入</a:t>
            </a:r>
            <a:r>
              <a:rPr lang="en-US" altLang="zh-TW" dirty="0" smtClean="0"/>
              <a:t>127.0.0.1</a:t>
            </a:r>
            <a:r>
              <a:rPr lang="zh-TW" altLang="en-US" dirty="0" smtClean="0"/>
              <a:t> 測試伺服器有沒有成功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92" y="1825625"/>
            <a:ext cx="8226815" cy="4351338"/>
          </a:xfrm>
        </p:spPr>
      </p:pic>
    </p:spTree>
    <p:extLst>
      <p:ext uri="{BB962C8B-B14F-4D97-AF65-F5344CB8AC3E}">
        <p14:creationId xmlns:p14="http://schemas.microsoft.com/office/powerpoint/2010/main" val="181826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/>
              <a:t>notepad</a:t>
            </a:r>
            <a:r>
              <a:rPr lang="en-US" altLang="zh-TW" dirty="0" smtClean="0"/>
              <a:t>++</a:t>
            </a:r>
            <a:r>
              <a:rPr lang="zh-TW" altLang="en-US" dirty="0"/>
              <a:t> </a:t>
            </a:r>
            <a:r>
              <a:rPr lang="zh-TW" altLang="en-US" dirty="0" smtClean="0"/>
              <a:t>輸入程式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24" y="1825625"/>
            <a:ext cx="6833351" cy="4351338"/>
          </a:xfrm>
        </p:spPr>
      </p:pic>
    </p:spTree>
    <p:extLst>
      <p:ext uri="{BB962C8B-B14F-4D97-AF65-F5344CB8AC3E}">
        <p14:creationId xmlns:p14="http://schemas.microsoft.com/office/powerpoint/2010/main" val="121894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存到</a:t>
            </a:r>
            <a:r>
              <a:rPr lang="en-US" altLang="zh-TW" dirty="0" smtClean="0"/>
              <a:t>C\XAMPP3\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副檔名用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48" y="1825625"/>
            <a:ext cx="7687904" cy="4351338"/>
          </a:xfrm>
        </p:spPr>
      </p:pic>
    </p:spTree>
    <p:extLst>
      <p:ext uri="{BB962C8B-B14F-4D97-AF65-F5344CB8AC3E}">
        <p14:creationId xmlns:p14="http://schemas.microsoft.com/office/powerpoint/2010/main" val="86589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localhost+</a:t>
            </a:r>
            <a:r>
              <a:rPr lang="zh-TW" altLang="en-US" dirty="0" smtClean="0"/>
              <a:t>檔名 看看有沒有成功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22" y="1825625"/>
            <a:ext cx="7492756" cy="4351338"/>
          </a:xfrm>
        </p:spPr>
      </p:pic>
    </p:spTree>
    <p:extLst>
      <p:ext uri="{BB962C8B-B14F-4D97-AF65-F5344CB8AC3E}">
        <p14:creationId xmlns:p14="http://schemas.microsoft.com/office/powerpoint/2010/main" val="168391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另外打開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輸入新的程式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5" y="1825625"/>
            <a:ext cx="6795069" cy="4351338"/>
          </a:xfrm>
        </p:spPr>
      </p:pic>
    </p:spTree>
    <p:extLst>
      <p:ext uri="{BB962C8B-B14F-4D97-AF65-F5344CB8AC3E}">
        <p14:creationId xmlns:p14="http://schemas.microsoft.com/office/powerpoint/2010/main" val="177508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存到</a:t>
            </a:r>
            <a:r>
              <a:rPr lang="en-US" altLang="zh-TW" dirty="0"/>
              <a:t>C\XAMPP3\</a:t>
            </a:r>
            <a:r>
              <a:rPr lang="en-US" altLang="zh-TW" dirty="0" err="1"/>
              <a:t>htdocs</a:t>
            </a:r>
            <a:r>
              <a:rPr lang="en-US" altLang="zh-TW" dirty="0"/>
              <a:t> </a:t>
            </a:r>
            <a:r>
              <a:rPr lang="zh-TW" altLang="en-US" dirty="0"/>
              <a:t>副檔名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89" y="1825625"/>
            <a:ext cx="7696022" cy="4351338"/>
          </a:xfrm>
        </p:spPr>
      </p:pic>
    </p:spTree>
    <p:extLst>
      <p:ext uri="{BB962C8B-B14F-4D97-AF65-F5344CB8AC3E}">
        <p14:creationId xmlns:p14="http://schemas.microsoft.com/office/powerpoint/2010/main" val="211319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網址輸入</a:t>
            </a:r>
            <a:r>
              <a:rPr lang="en-US" altLang="zh-TW" dirty="0" smtClean="0"/>
              <a:t>localhost+</a:t>
            </a:r>
            <a:r>
              <a:rPr lang="zh-TW" altLang="en-US" dirty="0" smtClean="0"/>
              <a:t>檔名 看有沒有成功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26" y="1825625"/>
            <a:ext cx="7348548" cy="4351338"/>
          </a:xfrm>
        </p:spPr>
      </p:pic>
    </p:spTree>
    <p:extLst>
      <p:ext uri="{BB962C8B-B14F-4D97-AF65-F5344CB8AC3E}">
        <p14:creationId xmlns:p14="http://schemas.microsoft.com/office/powerpoint/2010/main" val="1487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先按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6" y="1953133"/>
            <a:ext cx="4858428" cy="4096322"/>
          </a:xfrm>
        </p:spPr>
      </p:pic>
    </p:spTree>
    <p:extLst>
      <p:ext uri="{BB962C8B-B14F-4D97-AF65-F5344CB8AC3E}">
        <p14:creationId xmlns:p14="http://schemas.microsoft.com/office/powerpoint/2010/main" val="25052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安裝伺服器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1929317"/>
            <a:ext cx="4839375" cy="4143953"/>
          </a:xfrm>
        </p:spPr>
      </p:pic>
    </p:spTree>
    <p:extLst>
      <p:ext uri="{BB962C8B-B14F-4D97-AF65-F5344CB8AC3E}">
        <p14:creationId xmlns:p14="http://schemas.microsoft.com/office/powerpoint/2010/main" val="30033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選擇安裝位置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1953133"/>
            <a:ext cx="4829849" cy="4096322"/>
          </a:xfrm>
        </p:spPr>
      </p:pic>
    </p:spTree>
    <p:extLst>
      <p:ext uri="{BB962C8B-B14F-4D97-AF65-F5344CB8AC3E}">
        <p14:creationId xmlns:p14="http://schemas.microsoft.com/office/powerpoint/2010/main" val="6037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967422"/>
            <a:ext cx="4801270" cy="4067743"/>
          </a:xfrm>
        </p:spPr>
      </p:pic>
    </p:spTree>
    <p:extLst>
      <p:ext uri="{BB962C8B-B14F-4D97-AF65-F5344CB8AC3E}">
        <p14:creationId xmlns:p14="http://schemas.microsoft.com/office/powerpoint/2010/main" val="401112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1934080"/>
            <a:ext cx="4839375" cy="4134427"/>
          </a:xfrm>
        </p:spPr>
      </p:pic>
    </p:spTree>
    <p:extLst>
      <p:ext uri="{BB962C8B-B14F-4D97-AF65-F5344CB8AC3E}">
        <p14:creationId xmlns:p14="http://schemas.microsoft.com/office/powerpoint/2010/main" val="141741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9" y="1943607"/>
            <a:ext cx="4848902" cy="4115374"/>
          </a:xfrm>
        </p:spPr>
      </p:pic>
    </p:spTree>
    <p:extLst>
      <p:ext uri="{BB962C8B-B14F-4D97-AF65-F5344CB8AC3E}">
        <p14:creationId xmlns:p14="http://schemas.microsoft.com/office/powerpoint/2010/main" val="421472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允許存</a:t>
            </a:r>
            <a:r>
              <a:rPr lang="zh-TW" altLang="en-US" dirty="0"/>
              <a:t>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0" y="1825625"/>
            <a:ext cx="5085799" cy="4351338"/>
          </a:xfrm>
        </p:spPr>
      </p:pic>
    </p:spTree>
    <p:extLst>
      <p:ext uri="{BB962C8B-B14F-4D97-AF65-F5344CB8AC3E}">
        <p14:creationId xmlns:p14="http://schemas.microsoft.com/office/powerpoint/2010/main" val="178694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安裝完成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1948370"/>
            <a:ext cx="4839375" cy="4105848"/>
          </a:xfrm>
        </p:spPr>
      </p:pic>
    </p:spTree>
    <p:extLst>
      <p:ext uri="{BB962C8B-B14F-4D97-AF65-F5344CB8AC3E}">
        <p14:creationId xmlns:p14="http://schemas.microsoft.com/office/powerpoint/2010/main" val="278619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84</Words>
  <Application>Microsoft Office PowerPoint</Application>
  <PresentationFormat>寬螢幕</PresentationFormat>
  <Paragraphs>19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XAMPP安裝作業</vt:lpstr>
      <vt:lpstr>先按NEXT</vt:lpstr>
      <vt:lpstr>安裝伺服器</vt:lpstr>
      <vt:lpstr>選擇安裝位置</vt:lpstr>
      <vt:lpstr>下一步</vt:lpstr>
      <vt:lpstr>繼續安裝</vt:lpstr>
      <vt:lpstr>安裝中</vt:lpstr>
      <vt:lpstr>允許存取</vt:lpstr>
      <vt:lpstr>安裝完成</vt:lpstr>
      <vt:lpstr>選擇語言</vt:lpstr>
      <vt:lpstr>按start把全部打開</vt:lpstr>
      <vt:lpstr>打開後長這樣</vt:lpstr>
      <vt:lpstr>網址輸入127.0.0.1 測試伺服器有沒有成功</vt:lpstr>
      <vt:lpstr>打開notepad++ 輸入程式</vt:lpstr>
      <vt:lpstr>存到C\XAMPP3\htdocs 副檔名用html</vt:lpstr>
      <vt:lpstr>輸入網址localhost+檔名 看看有沒有成功</vt:lpstr>
      <vt:lpstr>另外打開notepad++輸入新的程式</vt:lpstr>
      <vt:lpstr>存到C\XAMPP3\htdocs 副檔名用php</vt:lpstr>
      <vt:lpstr>網址輸入localhost+檔名 看有沒有成功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XAMPP安裝作業</dc:title>
  <dc:creator>owner</dc:creator>
  <cp:lastModifiedBy>owner</cp:lastModifiedBy>
  <cp:revision>14</cp:revision>
  <dcterms:created xsi:type="dcterms:W3CDTF">2019-09-30T06:43:09Z</dcterms:created>
  <dcterms:modified xsi:type="dcterms:W3CDTF">2019-09-30T08:05:13Z</dcterms:modified>
</cp:coreProperties>
</file>