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022-486A-4BC3-86FB-AD6CD4CD83BD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93A-16F0-40EF-8857-A49291E02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8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022-486A-4BC3-86FB-AD6CD4CD83BD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93A-16F0-40EF-8857-A49291E02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23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022-486A-4BC3-86FB-AD6CD4CD83BD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93A-16F0-40EF-8857-A49291E02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50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022-486A-4BC3-86FB-AD6CD4CD83BD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93A-16F0-40EF-8857-A49291E02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83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022-486A-4BC3-86FB-AD6CD4CD83BD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93A-16F0-40EF-8857-A49291E02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6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022-486A-4BC3-86FB-AD6CD4CD83BD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93A-16F0-40EF-8857-A49291E02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56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022-486A-4BC3-86FB-AD6CD4CD83BD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93A-16F0-40EF-8857-A49291E02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31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022-486A-4BC3-86FB-AD6CD4CD83BD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93A-16F0-40EF-8857-A49291E02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51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022-486A-4BC3-86FB-AD6CD4CD83BD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93A-16F0-40EF-8857-A49291E02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41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022-486A-4BC3-86FB-AD6CD4CD83BD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93A-16F0-40EF-8857-A49291E02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71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7022-486A-4BC3-86FB-AD6CD4CD83BD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93A-16F0-40EF-8857-A49291E02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54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7022-486A-4BC3-86FB-AD6CD4CD83BD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93A-16F0-40EF-8857-A49291E02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6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2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1</cp:revision>
  <dcterms:created xsi:type="dcterms:W3CDTF">2019-09-23T06:19:44Z</dcterms:created>
  <dcterms:modified xsi:type="dcterms:W3CDTF">2019-09-23T06:19:58Z</dcterms:modified>
</cp:coreProperties>
</file>