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BEEC1-D3E1-4ACB-96F9-F526E450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E1A5D-68DB-48B5-A39D-58583376F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1A0DFB-2AA5-44D4-AE44-9736BBDE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EC2C7-C868-48FE-A785-143AB169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5878E5-3F43-4B68-866D-94891A50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2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EFDCA-DF99-4ABC-8072-82A8E454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9CB20B-F94E-4E52-8560-A25738046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EF2D9-2753-4DE1-A7BC-505F749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BF1A4-2436-4645-BA0D-3A37962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B3D46F-8F68-4E80-A803-DDD3483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9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25182-7A96-4141-B76A-86D4EC39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D59D70-A971-49BC-B32B-C9600FB8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B652E8-E4E0-413F-92E0-65DB9B07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051FF-2CE0-4C91-BCE9-F110E15C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B2320-A0F0-4E26-89DF-F6073D2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9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49C7-5599-4248-94F7-2B50D6AE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74BCC-F277-4D59-8738-D7F75171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FCC92-6CA8-4FE1-BBB5-EDD9F7CF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E8F36-F07D-4CFE-B4C6-9A125783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F82FA-2BDF-4C6E-9A88-33F9EF6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57EBF-6062-4F92-B4F0-0033D793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58EBE-7CDD-4F70-9DE1-2D02CBE3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8C541-1C51-4046-B647-6D5765C5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0E46FF-803B-4357-AC96-1C7B3D7A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3BA43-90BE-48A8-AD6D-582F60A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ACC4-3F66-4D63-8088-8184D9B6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0EC47-855C-47B1-AF3C-D4699E9B4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7E90F-4D0A-4BD3-8E9D-F8143E34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46A3D0-AB39-4842-9C17-B0281D2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4E8C20-C14D-4A31-9659-FC2A82E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3182F6-A2B8-4F34-BCF8-3184EEB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3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066B0-4969-4196-8602-1C6423A0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BEB1D4-CC3C-411F-A53C-A2D1974F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2D01C3-D49B-4226-9D98-F10C3597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0E04BF-690C-43B8-8470-364D375B0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FF6052-3B54-4A47-A66A-736908EB2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868934-8146-408F-8394-5A587A7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FA22F-6695-4A12-A51B-523A4DD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274164-0E79-4B85-94C2-A89CB620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75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9B2FF-0E07-48D0-8C43-B2D73CF6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13680D-5872-4E75-998D-552347C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4CFA0F-7248-4F93-A1C4-05106E92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A87068-439E-4FD4-BB0A-646E8938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361D6E-157B-4C4B-B8CC-09ECD9B2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6D6857-A691-4AA6-809F-57E0B27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EE5267-A256-48CC-8850-A4A9B16C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4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9241B-F434-4971-AAB9-BC7C4D86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7C9D3-AC28-441F-B6FB-A0431B5C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690D21-956A-4DDD-9D2B-5A8E4732A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EE10E9-E18E-48A7-A01D-FD981F5C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5EE22E-220F-4AA4-B562-1F1C813C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562CBC-2CE5-4FD6-9907-C4152F56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9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22FAB-CD85-4E9F-967D-CE96A53F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30B3F8-DCBC-41BC-AA61-477B8BC5F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D596E9-C811-44B7-B05C-BC81F97F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BEA5F7-9EFE-450B-A19B-E2A3116D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69DB22-DA18-4908-B432-90C83D8B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75453-FFB4-4A62-8687-E4CFA514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3BE404-492D-4E24-955A-75D3E37E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196DF-FDBB-4987-8CD5-FA8C1E3F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62BE1-A1B7-488D-A1AE-1AC23CFD9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912D-75A0-49A0-8638-C8E61699EC49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4B5073-71E2-47AA-B5A3-945DC69A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AE2125-9ABC-4313-8B8D-3F6A58E3D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8F671-1841-4FE6-9FF4-0CE41A1A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74D76-EDCE-4B17-ACB6-32709947F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D0ED2-1D36-4F20-B78D-E1944432E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14B9F4-94CB-464A-8CE5-B61B95DB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398"/>
            <a:ext cx="12192000" cy="58999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22C458-F034-49BD-8C2E-4F749AD41804}"/>
              </a:ext>
            </a:extLst>
          </p:cNvPr>
          <p:cNvSpPr/>
          <p:nvPr/>
        </p:nvSpPr>
        <p:spPr>
          <a:xfrm>
            <a:off x="1619075" y="3313650"/>
            <a:ext cx="1199626" cy="288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3A27EB-D2DE-4BFB-AE76-5AF086F12A1D}"/>
              </a:ext>
            </a:extLst>
          </p:cNvPr>
          <p:cNvSpPr/>
          <p:nvPr/>
        </p:nvSpPr>
        <p:spPr>
          <a:xfrm>
            <a:off x="1619074" y="5412863"/>
            <a:ext cx="1686187" cy="288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1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94E6213-08BC-4BEB-9CA4-329A6A1B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46" y="0"/>
            <a:ext cx="619525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ABC107B-CD82-437F-A794-9F4F15857657}"/>
              </a:ext>
            </a:extLst>
          </p:cNvPr>
          <p:cNvSpPr/>
          <p:nvPr/>
        </p:nvSpPr>
        <p:spPr>
          <a:xfrm>
            <a:off x="2642532" y="2793533"/>
            <a:ext cx="2080470" cy="288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7337C-C749-490B-A13F-CF85338F9422}"/>
              </a:ext>
            </a:extLst>
          </p:cNvPr>
          <p:cNvSpPr/>
          <p:nvPr/>
        </p:nvSpPr>
        <p:spPr>
          <a:xfrm>
            <a:off x="2726422" y="3487694"/>
            <a:ext cx="3221372" cy="288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27AB1-5466-4A08-B7A8-467A927DE7F1}"/>
              </a:ext>
            </a:extLst>
          </p:cNvPr>
          <p:cNvSpPr/>
          <p:nvPr/>
        </p:nvSpPr>
        <p:spPr>
          <a:xfrm>
            <a:off x="2642531" y="5511566"/>
            <a:ext cx="2684477" cy="288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5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5A9B0C-88BB-48E1-BA6C-EFAC9572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3"/>
            <a:ext cx="12192000" cy="60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7C72C7B-175D-4D83-9A74-2103EFCA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5" y="91012"/>
            <a:ext cx="4377377" cy="41202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FBBB5B-A74C-4AD2-8825-5276E4F1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20" y="91012"/>
            <a:ext cx="4004040" cy="3678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E1FBC2-EC07-4BF0-A6A7-CC93767AD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04" y="2814734"/>
            <a:ext cx="3923477" cy="36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CEEDC0-327E-4E21-81F3-C5B22021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871"/>
            <a:ext cx="12192000" cy="5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9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7DA6438-9381-4109-8B9B-F7CF1411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383"/>
            <a:ext cx="12192000" cy="58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7E17CB-3BEB-4C0F-AFFF-14E3EC36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274"/>
            <a:ext cx="12192000" cy="36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1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0D8A38-522B-47DE-958B-E5C0A2DA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284"/>
            <a:ext cx="12192000" cy="587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6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915077-2387-4558-AE1E-66CFF45D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470"/>
            <a:ext cx="12192000" cy="5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3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FBK</dc:creator>
  <cp:lastModifiedBy>FBK</cp:lastModifiedBy>
  <cp:revision>1</cp:revision>
  <dcterms:created xsi:type="dcterms:W3CDTF">2021-09-15T03:12:31Z</dcterms:created>
  <dcterms:modified xsi:type="dcterms:W3CDTF">2021-09-15T03:35:33Z</dcterms:modified>
</cp:coreProperties>
</file>