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0A5-D1EC-4213-B20A-EFB8E841FE9E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98D6-111F-48A3-8676-D4E795320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7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0A5-D1EC-4213-B20A-EFB8E841FE9E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98D6-111F-48A3-8676-D4E795320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05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0A5-D1EC-4213-B20A-EFB8E841FE9E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98D6-111F-48A3-8676-D4E795320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90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0A5-D1EC-4213-B20A-EFB8E841FE9E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98D6-111F-48A3-8676-D4E795320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21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0A5-D1EC-4213-B20A-EFB8E841FE9E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98D6-111F-48A3-8676-D4E795320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7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0A5-D1EC-4213-B20A-EFB8E841FE9E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98D6-111F-48A3-8676-D4E795320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70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0A5-D1EC-4213-B20A-EFB8E841FE9E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98D6-111F-48A3-8676-D4E795320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08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0A5-D1EC-4213-B20A-EFB8E841FE9E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98D6-111F-48A3-8676-D4E795320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92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0A5-D1EC-4213-B20A-EFB8E841FE9E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98D6-111F-48A3-8676-D4E795320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13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0A5-D1EC-4213-B20A-EFB8E841FE9E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98D6-111F-48A3-8676-D4E795320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32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0A5-D1EC-4213-B20A-EFB8E841FE9E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98D6-111F-48A3-8676-D4E795320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96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60A5-D1EC-4213-B20A-EFB8E841FE9E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E98D6-111F-48A3-8676-D4E795320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63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49149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887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223559" cy="462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43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13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064896" cy="45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26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916832"/>
            <a:ext cx="64484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41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7560840" cy="409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671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796"/>
            <a:ext cx="8676456" cy="488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74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856984" cy="498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304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452320" cy="419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02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686933" cy="48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85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0</Words>
  <Application>Microsoft Office PowerPoint</Application>
  <PresentationFormat>如螢幕大小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I3301</dc:creator>
  <cp:lastModifiedBy>I3301</cp:lastModifiedBy>
  <cp:revision>5</cp:revision>
  <dcterms:created xsi:type="dcterms:W3CDTF">2018-11-23T05:53:42Z</dcterms:created>
  <dcterms:modified xsi:type="dcterms:W3CDTF">2018-11-23T08:36:55Z</dcterms:modified>
</cp:coreProperties>
</file>