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71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7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1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1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8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0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D59-7234-4797-89C5-BC4F7EF78CDE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IDApro_CTF_1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92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10" y="1327872"/>
            <a:ext cx="6527099" cy="435768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988127" y="3773632"/>
            <a:ext cx="3920837" cy="3602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向右箭號 5"/>
          <p:cNvSpPr/>
          <p:nvPr/>
        </p:nvSpPr>
        <p:spPr>
          <a:xfrm>
            <a:off x="1205346" y="3690504"/>
            <a:ext cx="782782" cy="52647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703170" y="1827171"/>
            <a:ext cx="4136069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❸ 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仔細看看組合程式</a:t>
            </a:r>
          </a:p>
        </p:txBody>
      </p:sp>
    </p:spTree>
    <p:extLst>
      <p:ext uri="{BB962C8B-B14F-4D97-AF65-F5344CB8AC3E}">
        <p14:creationId xmlns:p14="http://schemas.microsoft.com/office/powerpoint/2010/main" val="52647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5989" y="500846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❶❷❸❹❺❻❼❽❾❿</a:t>
            </a:r>
          </a:p>
        </p:txBody>
      </p:sp>
      <p:sp>
        <p:nvSpPr>
          <p:cNvPr id="3" name="矩形 2"/>
          <p:cNvSpPr/>
          <p:nvPr/>
        </p:nvSpPr>
        <p:spPr>
          <a:xfrm>
            <a:off x="308316" y="1462913"/>
            <a:ext cx="226215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❹猜看看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1" y="2455177"/>
            <a:ext cx="7851908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734" y="1572537"/>
            <a:ext cx="813075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500" dirty="0"/>
              <a:t>❺ </a:t>
            </a:r>
            <a:r>
              <a:rPr lang="en-US" altLang="zh-TW" sz="4500" dirty="0"/>
              <a:t>539h =5*16*16+3*16+9 =1337</a:t>
            </a:r>
            <a:endParaRPr lang="zh-TW" altLang="en-US" sz="4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23" y="2478589"/>
            <a:ext cx="5686629" cy="317233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782782" y="2727614"/>
            <a:ext cx="692727" cy="60267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1599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50" dirty="0"/>
              <a:t>加法器的逆向工程</a:t>
            </a:r>
            <a:endParaRPr lang="en-US" altLang="zh-TW" sz="4050" dirty="0"/>
          </a:p>
          <a:p>
            <a:pPr algn="ctr"/>
            <a:r>
              <a:rPr lang="en-US" altLang="zh-TW" sz="2700" b="1" u="sng" dirty="0"/>
              <a:t>easyCTF-2018</a:t>
            </a:r>
            <a:r>
              <a:rPr lang="zh-TW" altLang="en-US" sz="2700" b="1" u="sng" dirty="0"/>
              <a:t> </a:t>
            </a:r>
            <a:r>
              <a:rPr lang="en-US" altLang="zh-TW" sz="2700" b="1" u="sng" dirty="0"/>
              <a:t>Adder</a:t>
            </a:r>
          </a:p>
          <a:p>
            <a:pPr algn="ctr"/>
            <a:r>
              <a:rPr lang="zh-TW" altLang="en-US" sz="2700" b="1" u="sng" dirty="0"/>
              <a:t> 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261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5905"/>
            <a:ext cx="7886700" cy="381077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8764" y="3537527"/>
            <a:ext cx="1182254" cy="4248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57018" y="3482109"/>
            <a:ext cx="471632" cy="55418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96509" y="5412509"/>
            <a:ext cx="4285673" cy="5726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95" y="2495189"/>
            <a:ext cx="8328835" cy="14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50" dirty="0"/>
              <a:t>加法器的逆向工程</a:t>
            </a:r>
            <a:endParaRPr lang="en-US" altLang="zh-TW" sz="4050" dirty="0"/>
          </a:p>
          <a:p>
            <a:pPr algn="ctr"/>
            <a:r>
              <a:rPr lang="en-US" altLang="zh-TW" sz="2700" b="1" u="sng" dirty="0"/>
              <a:t>easyCTF-2018</a:t>
            </a:r>
            <a:r>
              <a:rPr lang="zh-TW" altLang="en-US" sz="2700" b="1" u="sng" dirty="0"/>
              <a:t> </a:t>
            </a:r>
            <a:r>
              <a:rPr lang="en-US" altLang="zh-TW" sz="2700" b="1" u="sng" dirty="0"/>
              <a:t>Adder</a:t>
            </a:r>
          </a:p>
          <a:p>
            <a:pPr algn="ctr"/>
            <a:r>
              <a:rPr lang="zh-TW" altLang="en-US" sz="2700" b="1" u="sng" dirty="0"/>
              <a:t> 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799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255" y="4994644"/>
            <a:ext cx="72944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https://github.com/asinggih/easyCTF-2018-writeups/blob/master/Reverse_Engineering/Adder.md</a:t>
            </a:r>
            <a:endParaRPr lang="zh-TW" altLang="en-US" sz="135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32" y="1784797"/>
            <a:ext cx="4091205" cy="3030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00209" y="1253882"/>
            <a:ext cx="48494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先執行程式     看看程式行為</a:t>
            </a:r>
          </a:p>
        </p:txBody>
      </p:sp>
    </p:spTree>
    <p:extLst>
      <p:ext uri="{BB962C8B-B14F-4D97-AF65-F5344CB8AC3E}">
        <p14:creationId xmlns:p14="http://schemas.microsoft.com/office/powerpoint/2010/main" val="77138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60" y="511564"/>
            <a:ext cx="6252440" cy="109537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TW" altLang="en-US" dirty="0" smtClean="0"/>
              <a:t>把程式丟到</a:t>
            </a:r>
            <a:r>
              <a:rPr lang="en-US" altLang="zh-TW" dirty="0" err="1" smtClean="0"/>
              <a:t>ida</a:t>
            </a:r>
            <a:r>
              <a:rPr lang="en-US" altLang="zh-TW" dirty="0" smtClean="0"/>
              <a:t> pro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88" y="2660578"/>
            <a:ext cx="7078176" cy="32635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83004" y="805335"/>
            <a:ext cx="11128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/>
              <a:t>==</a:t>
            </a:r>
            <a:r>
              <a:rPr lang="zh-TW" altLang="en-US" sz="2700" dirty="0"/>
              <a:t> </a:t>
            </a:r>
            <a:r>
              <a:rPr lang="en-US" altLang="zh-TW" sz="2700" dirty="0"/>
              <a:t>=</a:t>
            </a:r>
            <a:r>
              <a:rPr lang="zh-TW" altLang="en-US" sz="2700" dirty="0"/>
              <a:t>  </a:t>
            </a:r>
            <a:r>
              <a:rPr lang="en-US" altLang="zh-TW" sz="2700" dirty="0"/>
              <a:t>&gt;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0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TW" altLang="en-US" dirty="0" smtClean="0"/>
              <a:t>把程式丟到</a:t>
            </a:r>
            <a:r>
              <a:rPr lang="en-US" altLang="zh-TW" dirty="0" err="1" smtClean="0"/>
              <a:t>ida</a:t>
            </a:r>
            <a:r>
              <a:rPr lang="en-US" altLang="zh-TW" dirty="0" smtClean="0"/>
              <a:t> pro  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❷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點選左邊框框  找到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main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函數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912"/>
          <a:stretch/>
        </p:blipFill>
        <p:spPr>
          <a:xfrm>
            <a:off x="2840931" y="2295742"/>
            <a:ext cx="5527215" cy="3263504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757055" y="3927494"/>
            <a:ext cx="713509" cy="2964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8" name="向右箭號 7"/>
          <p:cNvSpPr/>
          <p:nvPr/>
        </p:nvSpPr>
        <p:spPr>
          <a:xfrm>
            <a:off x="1842280" y="3829780"/>
            <a:ext cx="872837" cy="4918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4184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TW" altLang="en-US" dirty="0" smtClean="0"/>
              <a:t>把程式丟到</a:t>
            </a:r>
            <a:r>
              <a:rPr lang="en-US" altLang="zh-TW" dirty="0" err="1" smtClean="0"/>
              <a:t>ida</a:t>
            </a:r>
            <a:r>
              <a:rPr lang="en-US" altLang="zh-TW" dirty="0" smtClean="0"/>
              <a:t> pro  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❷</a:t>
            </a:r>
            <a:r>
              <a:rPr lang="zh-TW" altLang="en-US" dirty="0" smtClean="0">
                <a:sym typeface="Wingdings" panose="05000000000000000000" pitchFamily="2" charset="2"/>
              </a:rPr>
              <a:t>點選左邊</a:t>
            </a:r>
            <a:r>
              <a:rPr lang="en-US" altLang="zh-TW" dirty="0" smtClean="0">
                <a:sym typeface="Wingdings" panose="05000000000000000000" pitchFamily="2" charset="2"/>
              </a:rPr>
              <a:t>main</a:t>
            </a:r>
            <a:r>
              <a:rPr lang="zh-TW" altLang="en-US" dirty="0" smtClean="0">
                <a:sym typeface="Wingdings" panose="05000000000000000000" pitchFamily="2" charset="2"/>
              </a:rPr>
              <a:t>函數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67" y="2226469"/>
            <a:ext cx="7078176" cy="3263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5806" y="3858221"/>
            <a:ext cx="413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❸ </a:t>
            </a:r>
            <a:r>
              <a:rPr lang="zh-TW" alt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仔細看看組合程式</a:t>
            </a:r>
          </a:p>
        </p:txBody>
      </p:sp>
    </p:spTree>
    <p:extLst>
      <p:ext uri="{BB962C8B-B14F-4D97-AF65-F5344CB8AC3E}">
        <p14:creationId xmlns:p14="http://schemas.microsoft.com/office/powerpoint/2010/main" val="75858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68</Words>
  <Application>Microsoft Office PowerPoint</Application>
  <PresentationFormat>如螢幕大小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Wingdings</vt:lpstr>
      <vt:lpstr>Office 佈景主題</vt:lpstr>
      <vt:lpstr>IDApro_CTF_1</vt:lpstr>
      <vt:lpstr>PowerPoint 簡報</vt:lpstr>
      <vt:lpstr>PowerPoint 簡報</vt:lpstr>
      <vt:lpstr>PowerPoint 簡報</vt:lpstr>
      <vt:lpstr>PowerPoint 簡報</vt:lpstr>
      <vt:lpstr>PowerPoint 簡報</vt:lpstr>
      <vt:lpstr>❶把程式丟到ida pro  </vt:lpstr>
      <vt:lpstr>❶把程式丟到ida pro   ❷點選左邊框框  找到main函數</vt:lpstr>
      <vt:lpstr>❶把程式丟到ida pro   ❷點選左邊main函數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IDApro_CTF_1</dc:title>
  <dc:creator>user</dc:creator>
  <cp:lastModifiedBy>Ben Tseng</cp:lastModifiedBy>
  <cp:revision>3</cp:revision>
  <dcterms:created xsi:type="dcterms:W3CDTF">2021-03-11T09:22:42Z</dcterms:created>
  <dcterms:modified xsi:type="dcterms:W3CDTF">2021-03-11T17:26:04Z</dcterms:modified>
</cp:coreProperties>
</file>