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5" r:id="rId10"/>
    <p:sldId id="264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7A5D-3B1F-4578-80D1-CBD29BB8A643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D43B-0667-487E-B09D-5AA67CE18B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4938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7A5D-3B1F-4578-80D1-CBD29BB8A643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D43B-0667-487E-B09D-5AA67CE18B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27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7A5D-3B1F-4578-80D1-CBD29BB8A643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D43B-0667-487E-B09D-5AA67CE18B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61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7A5D-3B1F-4578-80D1-CBD29BB8A643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D43B-0667-487E-B09D-5AA67CE18B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403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7A5D-3B1F-4578-80D1-CBD29BB8A643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D43B-0667-487E-B09D-5AA67CE18B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73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7A5D-3B1F-4578-80D1-CBD29BB8A643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D43B-0667-487E-B09D-5AA67CE18B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974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7A5D-3B1F-4578-80D1-CBD29BB8A643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D43B-0667-487E-B09D-5AA67CE18B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34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7A5D-3B1F-4578-80D1-CBD29BB8A643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D43B-0667-487E-B09D-5AA67CE18B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987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7A5D-3B1F-4578-80D1-CBD29BB8A643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D43B-0667-487E-B09D-5AA67CE18B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195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7A5D-3B1F-4578-80D1-CBD29BB8A643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D43B-0667-487E-B09D-5AA67CE18B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306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7A5D-3B1F-4578-80D1-CBD29BB8A643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D43B-0667-487E-B09D-5AA67CE18B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36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47A5D-3B1F-4578-80D1-CBD29BB8A643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2D43B-0667-487E-B09D-5AA67CE18B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20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xpoWXLho9Y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Windows </a:t>
            </a:r>
            <a:r>
              <a:rPr lang="en-US" altLang="zh-TW" dirty="0" err="1"/>
              <a:t>Sysinternals</a:t>
            </a:r>
            <a:r>
              <a:rPr lang="en-US" altLang="zh-TW" dirty="0"/>
              <a:t> 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實戰報告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589002" y="175818"/>
            <a:ext cx="358303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dirty="0" smtClean="0"/>
              <a:t>系統安全</a:t>
            </a:r>
            <a:r>
              <a:rPr lang="en-US" altLang="zh-TW" sz="4400" dirty="0" smtClean="0"/>
              <a:t>2021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822605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08892" y="795635"/>
            <a:ext cx="735036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License to Kill: Malware Hunting with the </a:t>
            </a:r>
            <a:r>
              <a:rPr lang="en-US" altLang="zh-TW" dirty="0" err="1"/>
              <a:t>Sysinternals</a:t>
            </a:r>
            <a:r>
              <a:rPr lang="en-US" altLang="zh-TW" dirty="0"/>
              <a:t> Tools</a:t>
            </a:r>
          </a:p>
          <a:p>
            <a:r>
              <a:rPr lang="zh-TW" altLang="en-US" dirty="0"/>
              <a:t>觀看次數：</a:t>
            </a:r>
            <a:r>
              <a:rPr lang="en-US" altLang="zh-TW" dirty="0"/>
              <a:t>3,595</a:t>
            </a:r>
            <a:r>
              <a:rPr lang="zh-TW" altLang="en-US" dirty="0" smtClean="0"/>
              <a:t>次    </a:t>
            </a:r>
            <a:r>
              <a:rPr lang="en-US" altLang="zh-TW" dirty="0" smtClean="0"/>
              <a:t>2020</a:t>
            </a:r>
            <a:r>
              <a:rPr lang="zh-TW" altLang="en-US" dirty="0"/>
              <a:t>年</a:t>
            </a:r>
            <a:r>
              <a:rPr lang="en-US" altLang="zh-TW" dirty="0"/>
              <a:t>7</a:t>
            </a:r>
            <a:r>
              <a:rPr lang="zh-TW" altLang="en-US" dirty="0"/>
              <a:t>月</a:t>
            </a:r>
            <a:r>
              <a:rPr lang="en-US" altLang="zh-TW" dirty="0"/>
              <a:t>23</a:t>
            </a:r>
            <a:r>
              <a:rPr lang="zh-TW" altLang="en-US" dirty="0"/>
              <a:t>日</a:t>
            </a:r>
          </a:p>
          <a:p>
            <a:r>
              <a:rPr lang="en-US" altLang="zh-TW" dirty="0" smtClean="0"/>
              <a:t>https://www.youtube.com/watch?v=A_TPZxuTzBU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err="1" smtClean="0"/>
              <a:t>TechDays</a:t>
            </a:r>
            <a:r>
              <a:rPr lang="en-US" altLang="zh-TW" dirty="0" smtClean="0"/>
              <a:t> 2018 - Troubleshooting processes with Process Explorer and Process Monitor</a:t>
            </a:r>
          </a:p>
          <a:p>
            <a:r>
              <a:rPr lang="zh-TW" altLang="en-US" dirty="0" smtClean="0"/>
              <a:t>觀看次數：</a:t>
            </a:r>
            <a:r>
              <a:rPr lang="en-US" altLang="zh-TW" dirty="0" smtClean="0"/>
              <a:t>2,103</a:t>
            </a:r>
            <a:r>
              <a:rPr lang="zh-TW" altLang="en-US" dirty="0" smtClean="0"/>
              <a:t>次</a:t>
            </a:r>
            <a:r>
              <a:rPr lang="en-US" altLang="zh-TW" dirty="0" smtClean="0"/>
              <a:t>•2019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</a:t>
            </a:r>
            <a:r>
              <a:rPr lang="zh-TW" altLang="en-US" dirty="0" smtClean="0"/>
              <a:t>月</a:t>
            </a:r>
            <a:r>
              <a:rPr lang="en-US" altLang="zh-TW" dirty="0" smtClean="0"/>
              <a:t>24</a:t>
            </a:r>
            <a:r>
              <a:rPr lang="zh-TW" altLang="en-US" dirty="0" smtClean="0"/>
              <a:t>日</a:t>
            </a:r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https://www.youtube.com/watch?v=rxpoWXLho9Y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err="1" smtClean="0"/>
              <a:t>Sysinternals</a:t>
            </a:r>
            <a:r>
              <a:rPr lang="en-US" altLang="zh-TW" dirty="0" smtClean="0"/>
              <a:t> Video Library - Troubleshooting Memory Problems</a:t>
            </a:r>
          </a:p>
          <a:p>
            <a:r>
              <a:rPr lang="zh-TW" altLang="en-US" dirty="0" smtClean="0"/>
              <a:t>觀看次數：</a:t>
            </a:r>
            <a:r>
              <a:rPr lang="en-US" altLang="zh-TW" dirty="0" smtClean="0"/>
              <a:t>1,753</a:t>
            </a:r>
            <a:r>
              <a:rPr lang="zh-TW" altLang="en-US" dirty="0" smtClean="0"/>
              <a:t>次</a:t>
            </a:r>
            <a:r>
              <a:rPr lang="en-US" altLang="zh-TW" dirty="0" smtClean="0"/>
              <a:t>•2018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12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15</a:t>
            </a:r>
            <a:r>
              <a:rPr lang="zh-TW" altLang="en-US" dirty="0" smtClean="0"/>
              <a:t>日</a:t>
            </a:r>
          </a:p>
          <a:p>
            <a:r>
              <a:rPr lang="en-US" altLang="zh-TW" dirty="0" smtClean="0"/>
              <a:t>https://www.youtube.com/watch?v=QmF0DymemGs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075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7973" y="1690689"/>
            <a:ext cx="3570036" cy="4358419"/>
          </a:xfrm>
          <a:prstGeom prst="rect">
            <a:avLst/>
          </a:prstGeo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5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00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427647"/>
            <a:ext cx="8024891" cy="561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5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23" y="1825625"/>
            <a:ext cx="46877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322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081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開啟</a:t>
            </a:r>
            <a:r>
              <a:rPr lang="en-US" altLang="zh-TW" dirty="0" smtClean="0"/>
              <a:t>notepad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520552"/>
            <a:ext cx="7886700" cy="296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26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開啟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</a:t>
            </a:r>
            <a:r>
              <a:rPr lang="en-US" altLang="zh-TW" dirty="0" err="1" smtClean="0"/>
              <a:t>explorer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</a:t>
            </a:r>
            <a:r>
              <a:rPr lang="en-US" altLang="zh-TW" dirty="0"/>
              <a:t>exp.exe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444" y="1825625"/>
            <a:ext cx="69751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547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555" y="1825625"/>
            <a:ext cx="61348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494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81</Words>
  <Application>Microsoft Office PowerPoint</Application>
  <PresentationFormat>如螢幕大小 (4:3)</PresentationFormat>
  <Paragraphs>17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Windows Sysinternals  實戰報告</vt:lpstr>
      <vt:lpstr>PowerPoint 簡報</vt:lpstr>
      <vt:lpstr>PowerPoint 簡報</vt:lpstr>
      <vt:lpstr>PowerPoint 簡報</vt:lpstr>
      <vt:lpstr>PowerPoint 簡報</vt:lpstr>
      <vt:lpstr>PowerPoint 簡報</vt:lpstr>
      <vt:lpstr>開啟notepad</vt:lpstr>
      <vt:lpstr>開啟processexplorer procexp.exe</vt:lpstr>
      <vt:lpstr>PowerPoint 簡報</vt:lpstr>
      <vt:lpstr>PowerPoint 簡報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Sysinternals  實戰報告</dc:title>
  <dc:creator>owner</dc:creator>
  <cp:lastModifiedBy>owner</cp:lastModifiedBy>
  <cp:revision>4</cp:revision>
  <dcterms:created xsi:type="dcterms:W3CDTF">2021-03-23T03:12:37Z</dcterms:created>
  <dcterms:modified xsi:type="dcterms:W3CDTF">2021-03-23T03:28:55Z</dcterms:modified>
</cp:coreProperties>
</file>