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39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651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76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3624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87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0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59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83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41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1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9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033A0-890E-4AE9-98E2-458F8547F158}" type="datetimeFigureOut">
              <a:rPr lang="zh-TW" altLang="en-US" smtClean="0"/>
              <a:t>2021/3/4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0D85-AC65-40CF-A802-1AA0C37196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63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472A94-144F-4105-8411-3F0C0B448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智慧型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小皮</a:t>
            </a:r>
            <a:br>
              <a:rPr lang="en-US" altLang="zh-TW" dirty="0"/>
            </a:br>
            <a:r>
              <a:rPr lang="zh-TW" altLang="en-US" dirty="0"/>
              <a:t>開發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90FCA2-9B95-4B7E-90A8-8237EB8FA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07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E6115B-11B3-439E-8BF4-AD658DF3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B47049-A8A2-40EA-97CF-B5B44FA9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  <a:endParaRPr lang="en-US" altLang="zh-TW" dirty="0"/>
          </a:p>
          <a:p>
            <a:r>
              <a:rPr lang="zh-TW" altLang="en-US" dirty="0"/>
              <a:t>系統架構</a:t>
            </a:r>
            <a:endParaRPr lang="en-US" altLang="zh-TW" dirty="0"/>
          </a:p>
          <a:p>
            <a:r>
              <a:rPr lang="zh-TW" altLang="en-US" dirty="0"/>
              <a:t>核心關鍵技術</a:t>
            </a:r>
            <a:endParaRPr lang="en-US" altLang="zh-TW" dirty="0"/>
          </a:p>
          <a:p>
            <a:r>
              <a:rPr lang="zh-TW" altLang="en-US" dirty="0"/>
              <a:t>分工合作</a:t>
            </a:r>
          </a:p>
        </p:txBody>
      </p:sp>
    </p:spTree>
    <p:extLst>
      <p:ext uri="{BB962C8B-B14F-4D97-AF65-F5344CB8AC3E}">
        <p14:creationId xmlns:p14="http://schemas.microsoft.com/office/powerpoint/2010/main" val="24941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F27B8-63D6-42CE-95E8-ECE1E936A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需求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8555C-B9CF-4E6C-899C-CC997A3C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58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https://bbyy.io/code/flask-signals-tutorial/featuredImage.png">
            <a:extLst>
              <a:ext uri="{FF2B5EF4-FFF2-40B4-BE49-F238E27FC236}">
                <a16:creationId xmlns:a16="http://schemas.microsoft.com/office/drawing/2014/main" id="{C75E25BF-DB85-426D-80B1-F77065730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18" y="2190245"/>
            <a:ext cx="2873829" cy="100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5E60557-78E2-40AD-AE8D-14763DC6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08" y="-46197"/>
            <a:ext cx="2719222" cy="913806"/>
          </a:xfrm>
        </p:spPr>
        <p:txBody>
          <a:bodyPr/>
          <a:lstStyle/>
          <a:p>
            <a:r>
              <a:rPr lang="zh-TW" altLang="en-US" dirty="0"/>
              <a:t>系統架構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7A8F3706-15A2-4F7E-B564-0B7FFD094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8160" y="3738866"/>
            <a:ext cx="983177" cy="98317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3E126BF-CDBE-45C3-B4E9-B383B280A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85518"/>
            <a:ext cx="1009859" cy="1009859"/>
          </a:xfrm>
          <a:prstGeom prst="rect">
            <a:avLst/>
          </a:prstGeom>
        </p:spPr>
      </p:pic>
      <p:pic>
        <p:nvPicPr>
          <p:cNvPr id="1026" name="Picture 2" descr="iOS 14不思議／WWDC 誰說蘋果沒搞頭？ ｜天下雜誌">
            <a:extLst>
              <a:ext uri="{FF2B5EF4-FFF2-40B4-BE49-F238E27FC236}">
                <a16:creationId xmlns:a16="http://schemas.microsoft.com/office/drawing/2014/main" id="{55F3338F-072E-4FEF-A682-4BE1C77E6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76" y="3438310"/>
            <a:ext cx="761965" cy="103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7D82445-8105-463F-8752-013E42876A9A}"/>
              </a:ext>
            </a:extLst>
          </p:cNvPr>
          <p:cNvSpPr/>
          <p:nvPr/>
        </p:nvSpPr>
        <p:spPr>
          <a:xfrm>
            <a:off x="2774519" y="2939689"/>
            <a:ext cx="1210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Line server</a:t>
            </a:r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1A17F6E-5232-4176-8FBD-998E087F1265}"/>
              </a:ext>
            </a:extLst>
          </p:cNvPr>
          <p:cNvCxnSpPr/>
          <p:nvPr/>
        </p:nvCxnSpPr>
        <p:spPr>
          <a:xfrm>
            <a:off x="1390841" y="4136727"/>
            <a:ext cx="142521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3FEE2CB-7CB2-44C9-B7E8-167ECDC70D60}"/>
              </a:ext>
            </a:extLst>
          </p:cNvPr>
          <p:cNvCxnSpPr>
            <a:cxnSpLocks/>
          </p:cNvCxnSpPr>
          <p:nvPr/>
        </p:nvCxnSpPr>
        <p:spPr>
          <a:xfrm>
            <a:off x="3871337" y="4470835"/>
            <a:ext cx="1637672" cy="1418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81D5B7D-B555-481E-92FA-73637611B00D}"/>
              </a:ext>
            </a:extLst>
          </p:cNvPr>
          <p:cNvCxnSpPr>
            <a:cxnSpLocks/>
          </p:cNvCxnSpPr>
          <p:nvPr/>
        </p:nvCxnSpPr>
        <p:spPr>
          <a:xfrm>
            <a:off x="3871337" y="4353784"/>
            <a:ext cx="1878301" cy="36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0DC5C46-5426-4C65-989B-5D3337E540E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871337" y="2505433"/>
            <a:ext cx="1637672" cy="17250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4F98F4-5D35-49BC-9962-770EDC6B0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23" y="5248903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631124C-E4D9-4332-A9BB-243C964E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689" y="4152322"/>
            <a:ext cx="14382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1CE622C-22C9-4746-9A55-D357A32B229B}"/>
              </a:ext>
            </a:extLst>
          </p:cNvPr>
          <p:cNvSpPr/>
          <p:nvPr/>
        </p:nvSpPr>
        <p:spPr>
          <a:xfrm>
            <a:off x="5426472" y="174052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自建</a:t>
            </a:r>
            <a:endParaRPr lang="en-US" altLang="zh-TW" dirty="0"/>
          </a:p>
        </p:txBody>
      </p:sp>
      <p:sp>
        <p:nvSpPr>
          <p:cNvPr id="19" name="AutoShape 8" descr="upload.wikimedia.org/wikipedia/commons/3/3c/Fla...">
            <a:extLst>
              <a:ext uri="{FF2B5EF4-FFF2-40B4-BE49-F238E27FC236}">
                <a16:creationId xmlns:a16="http://schemas.microsoft.com/office/drawing/2014/main" id="{974627F4-B7D5-4283-A277-6403FB1465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59888" y="431843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3C17397F-5FAD-43EC-8ABE-912B5C732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0659" y="1393583"/>
            <a:ext cx="1537179" cy="1063215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7915608-EA80-4FA8-A8DC-63DF66E400BF}"/>
              </a:ext>
            </a:extLst>
          </p:cNvPr>
          <p:cNvCxnSpPr/>
          <p:nvPr/>
        </p:nvCxnSpPr>
        <p:spPr>
          <a:xfrm flipV="1">
            <a:off x="7751618" y="275327"/>
            <a:ext cx="0" cy="101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95A3D91-AEDB-40A3-94BF-529191C5D03A}"/>
              </a:ext>
            </a:extLst>
          </p:cNvPr>
          <p:cNvSpPr/>
          <p:nvPr/>
        </p:nvSpPr>
        <p:spPr>
          <a:xfrm>
            <a:off x="6024520" y="4879571"/>
            <a:ext cx="2185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Function-as-a-service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AADD6CA-9D4C-4C26-8C67-7AF54012040C}"/>
              </a:ext>
            </a:extLst>
          </p:cNvPr>
          <p:cNvSpPr/>
          <p:nvPr/>
        </p:nvSpPr>
        <p:spPr>
          <a:xfrm>
            <a:off x="7308227" y="5598708"/>
            <a:ext cx="886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29171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9EB7F76-3D4A-41C1-9647-6BBBB278C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453" y="365126"/>
            <a:ext cx="4914887" cy="49810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93F088-372E-4E42-9F18-00E1EA7FD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670" y="2455195"/>
            <a:ext cx="1537179" cy="106321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C6A9B62-31FD-48A2-9384-36765ADE7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61" y="5199475"/>
            <a:ext cx="2011225" cy="672132"/>
          </a:xfrm>
          <a:prstGeom prst="rect">
            <a:avLst/>
          </a:prstGeom>
        </p:spPr>
      </p:pic>
      <p:pic>
        <p:nvPicPr>
          <p:cNvPr id="2050" name="Picture 2" descr="MongoDB - 維基百科，自由的百科全書">
            <a:extLst>
              <a:ext uri="{FF2B5EF4-FFF2-40B4-BE49-F238E27FC236}">
                <a16:creationId xmlns:a16="http://schemas.microsoft.com/office/drawing/2014/main" id="{D3CD0F8A-7A3C-4693-8C05-E80634A13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519" y="4471472"/>
            <a:ext cx="2314836" cy="76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42E0F89-AD3D-4FE7-900A-3358D16E1E6F}"/>
              </a:ext>
            </a:extLst>
          </p:cNvPr>
          <p:cNvSpPr/>
          <p:nvPr/>
        </p:nvSpPr>
        <p:spPr>
          <a:xfrm>
            <a:off x="2771727" y="5556600"/>
            <a:ext cx="10919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endParaRPr lang="zh-TW" alt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AB5FBE-DA88-4E1C-A14F-C1FF89B5A0C5}"/>
              </a:ext>
            </a:extLst>
          </p:cNvPr>
          <p:cNvSpPr/>
          <p:nvPr/>
        </p:nvSpPr>
        <p:spPr>
          <a:xfrm>
            <a:off x="6248519" y="3548142"/>
            <a:ext cx="22621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資料庫</a:t>
            </a:r>
          </a:p>
        </p:txBody>
      </p:sp>
      <p:pic>
        <p:nvPicPr>
          <p:cNvPr id="2052" name="Picture 4" descr="upload.wikimedia.org/wikipedia/zh/6/62/MySQL.svg">
            <a:extLst>
              <a:ext uri="{FF2B5EF4-FFF2-40B4-BE49-F238E27FC236}">
                <a16:creationId xmlns:a16="http://schemas.microsoft.com/office/drawing/2014/main" id="{86ED3374-E1B8-45A3-AC70-AE22598DF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361" y="5871607"/>
            <a:ext cx="1327604" cy="68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FA2FC50-83A6-4925-93A8-E72510684C93}"/>
              </a:ext>
            </a:extLst>
          </p:cNvPr>
          <p:cNvSpPr/>
          <p:nvPr/>
        </p:nvSpPr>
        <p:spPr>
          <a:xfrm>
            <a:off x="185900" y="4430034"/>
            <a:ext cx="1434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JSON</a:t>
            </a:r>
            <a:endParaRPr lang="zh-TW" altLang="en-US" sz="44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02F01D-F4CF-4A1E-AF72-03E25DD2139F}"/>
              </a:ext>
            </a:extLst>
          </p:cNvPr>
          <p:cNvSpPr/>
          <p:nvPr/>
        </p:nvSpPr>
        <p:spPr>
          <a:xfrm>
            <a:off x="3008764" y="4414458"/>
            <a:ext cx="14347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dirty="0"/>
              <a:t>CSV</a:t>
            </a:r>
            <a:endParaRPr lang="zh-TW" altLang="en-US" sz="44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投影片縮放 10">
                <a:extLst>
                  <a:ext uri="{FF2B5EF4-FFF2-40B4-BE49-F238E27FC236}">
                    <a16:creationId xmlns:a16="http://schemas.microsoft.com/office/drawing/2014/main" id="{ACF54FB2-C231-4CA8-BE76-2BCDA9A8747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1469359"/>
                  </p:ext>
                </p:extLst>
              </p:nvPr>
            </p:nvGraphicFramePr>
            <p:xfrm>
              <a:off x="1580103" y="3460378"/>
              <a:ext cx="2286000" cy="1714500"/>
            </p:xfrm>
            <a:graphic>
              <a:graphicData uri="http://schemas.microsoft.com/office/powerpoint/2016/slidezoom">
                <pslz:sldZm>
                  <pslz:sldZmObj sldId="259" cId="4291713123">
                    <pslz:zmPr id="{C3FF184F-8D19-44EA-9ACB-15184C9E43A2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投影片縮放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ACF54FB2-C231-4CA8-BE76-2BCDA9A8747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0103" y="3460378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85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5CCE0E-D1B9-454D-8F01-07C71817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核心關鍵技術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0F1293-1E74-4554-8E6D-611F54294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854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D8D717-7A43-4135-864E-3897ED9C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分工合作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61A959-C201-4D28-9577-85591F73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99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32</Words>
  <Application>Microsoft Office PowerPoint</Application>
  <PresentationFormat>如螢幕大小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智慧型小皮 開發</vt:lpstr>
      <vt:lpstr>Agenda</vt:lpstr>
      <vt:lpstr>需求 </vt:lpstr>
      <vt:lpstr>系統架構</vt:lpstr>
      <vt:lpstr>PowerPoint 簡報</vt:lpstr>
      <vt:lpstr>核心關鍵技術 </vt:lpstr>
      <vt:lpstr>分工合作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智慧型小皮 開發</dc:title>
  <dc:creator>KSUIE</dc:creator>
  <cp:lastModifiedBy>KSUIE</cp:lastModifiedBy>
  <cp:revision>4</cp:revision>
  <dcterms:created xsi:type="dcterms:W3CDTF">2021-03-04T03:48:10Z</dcterms:created>
  <dcterms:modified xsi:type="dcterms:W3CDTF">2021-03-04T04:16:37Z</dcterms:modified>
</cp:coreProperties>
</file>