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0" r:id="rId6"/>
    <p:sldId id="265" r:id="rId7"/>
    <p:sldId id="26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49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0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2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0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3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CF3F-A949-473D-89BD-5D39AA1651B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974E-7A7D-4900-9EE6-6429ED7F1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Socat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實戰手冊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219" y="499052"/>
            <a:ext cx="8610427" cy="6147263"/>
          </a:xfrm>
          <a:prstGeom prst="rect">
            <a:avLst/>
          </a:prstGeom>
          <a:solidFill>
            <a:srgbClr val="DA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5205" y="1115337"/>
            <a:ext cx="8276100" cy="1129044"/>
          </a:xfrm>
          <a:prstGeom prst="roundRect">
            <a:avLst/>
          </a:prstGeom>
          <a:solidFill>
            <a:srgbClr val="93D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40154" y="5013242"/>
            <a:ext cx="8287789" cy="798461"/>
          </a:xfrm>
          <a:prstGeom prst="roundRect">
            <a:avLst>
              <a:gd name="adj" fmla="val 6048"/>
            </a:avLst>
          </a:prstGeom>
          <a:solidFill>
            <a:srgbClr val="AE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1654215" y="4285552"/>
            <a:ext cx="800480" cy="752010"/>
          </a:xfrm>
          <a:prstGeom prst="downArrow">
            <a:avLst/>
          </a:prstGeom>
          <a:solidFill>
            <a:srgbClr val="DE7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40154" y="152842"/>
            <a:ext cx="8612898" cy="780031"/>
            <a:chOff x="240156" y="156176"/>
            <a:chExt cx="8612898" cy="403317"/>
          </a:xfrm>
          <a:solidFill>
            <a:srgbClr val="4EC5D6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8826" y="290660"/>
            <a:ext cx="1313907" cy="476617"/>
            <a:chOff x="540326" y="5898300"/>
            <a:chExt cx="1187798" cy="476617"/>
          </a:xfrm>
        </p:grpSpPr>
        <p:sp>
          <p:nvSpPr>
            <p:cNvPr id="16" name="圓角矩形 15"/>
            <p:cNvSpPr/>
            <p:nvPr/>
          </p:nvSpPr>
          <p:spPr>
            <a:xfrm>
              <a:off x="540326" y="5950968"/>
              <a:ext cx="1080655" cy="423949"/>
            </a:xfrm>
            <a:prstGeom prst="roundRect">
              <a:avLst>
                <a:gd name="adj" fmla="val 491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7215" y="5898300"/>
              <a:ext cx="1150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超重要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53320" y="1216117"/>
            <a:ext cx="70622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/>
              <a:t>使用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標準輸入輸出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single process</a:t>
            </a:r>
            <a:r>
              <a:rPr lang="zh-TW" altLang="en-US" sz="2800" b="1" dirty="0" smtClean="0"/>
              <a:t>程式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變為一個使用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multi process</a:t>
            </a:r>
            <a:r>
              <a:rPr lang="zh-TW" altLang="en-US" sz="2800" b="1" dirty="0" smtClean="0"/>
              <a:t>服務</a:t>
            </a:r>
            <a:endParaRPr lang="zh-TW" altLang="en-US" sz="2800" b="1" dirty="0"/>
          </a:p>
        </p:txBody>
      </p:sp>
      <p:sp>
        <p:nvSpPr>
          <p:cNvPr id="22" name="圓角矩形 21"/>
          <p:cNvSpPr/>
          <p:nvPr/>
        </p:nvSpPr>
        <p:spPr>
          <a:xfrm>
            <a:off x="698269" y="6027106"/>
            <a:ext cx="7748329" cy="532962"/>
          </a:xfrm>
          <a:prstGeom prst="roundRect">
            <a:avLst>
              <a:gd name="adj" fmla="val 6048"/>
            </a:avLst>
          </a:prstGeom>
          <a:solidFill>
            <a:srgbClr val="AE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資料來源  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http://simple-is-beauty.blogspot.com/2018/08/socat.html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776" y="5211379"/>
            <a:ext cx="752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socat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TCP-LISTEN:1234,reuseaddr,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EXEC:./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helloworld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219" y="441042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Free Icon |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0" y="2516434"/>
            <a:ext cx="1936731" cy="19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37" y="2237032"/>
            <a:ext cx="1067229" cy="10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>
            <a:off x="2817115" y="2841451"/>
            <a:ext cx="3195758" cy="643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omputer, desktop, internet, monitor, pc, technology, windows computer icon  - Download on Iconfin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28063" r="13985" b="28755"/>
          <a:stretch/>
        </p:blipFill>
        <p:spPr bwMode="auto">
          <a:xfrm>
            <a:off x="5910250" y="4064607"/>
            <a:ext cx="1272474" cy="7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 flipV="1">
            <a:off x="2817116" y="3738823"/>
            <a:ext cx="2835539" cy="842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32909" y="35221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許多客戶端連線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27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625" y="584847"/>
            <a:ext cx="8610427" cy="6147263"/>
          </a:xfrm>
          <a:prstGeom prst="rect">
            <a:avLst/>
          </a:prstGeom>
          <a:solidFill>
            <a:srgbClr val="DA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486020" y="4197867"/>
            <a:ext cx="5102761" cy="632029"/>
          </a:xfrm>
          <a:prstGeom prst="roundRect">
            <a:avLst>
              <a:gd name="adj" fmla="val 6048"/>
            </a:avLst>
          </a:prstGeom>
          <a:solidFill>
            <a:srgbClr val="AE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</a:t>
            </a:r>
            <a:r>
              <a:rPr lang="en-US" altLang="zh-TW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flag.c</a:t>
            </a:r>
            <a:r>
              <a:rPr lang="en-US" altLang="zh-TW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-o flag</a:t>
            </a:r>
            <a:endParaRPr lang="en-US" altLang="zh-TW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0154" y="152842"/>
            <a:ext cx="8612898" cy="780031"/>
            <a:chOff x="240156" y="156176"/>
            <a:chExt cx="8612898" cy="403317"/>
          </a:xfrm>
          <a:solidFill>
            <a:srgbClr val="4EC5D6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8826" y="290660"/>
            <a:ext cx="1313907" cy="476617"/>
            <a:chOff x="540326" y="5898300"/>
            <a:chExt cx="1187798" cy="476617"/>
          </a:xfrm>
        </p:grpSpPr>
        <p:sp>
          <p:nvSpPr>
            <p:cNvPr id="16" name="圓角矩形 15"/>
            <p:cNvSpPr/>
            <p:nvPr/>
          </p:nvSpPr>
          <p:spPr>
            <a:xfrm>
              <a:off x="540326" y="5950968"/>
              <a:ext cx="1080655" cy="423949"/>
            </a:xfrm>
            <a:prstGeom prst="roundRect">
              <a:avLst>
                <a:gd name="adj" fmla="val 491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7215" y="5898300"/>
              <a:ext cx="1150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超重要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58826" y="341775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Free Icon |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27" y="1523762"/>
            <a:ext cx="1936731" cy="19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./flag</a:t>
            </a:r>
            <a:r>
              <a:rPr kumimoji="0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486020" y="1053976"/>
            <a:ext cx="5192691" cy="2406517"/>
          </a:xfrm>
          <a:prstGeom prst="roundRect">
            <a:avLst>
              <a:gd name="adj" fmla="val 604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DragonCTF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eeasy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altLang="zh-TW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}\n");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0;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5468846" y="3431418"/>
            <a:ext cx="800480" cy="752010"/>
          </a:xfrm>
          <a:prstGeom prst="downArrow">
            <a:avLst/>
          </a:prstGeom>
          <a:solidFill>
            <a:srgbClr val="DE7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10228" y="5720078"/>
            <a:ext cx="8287789" cy="798461"/>
          </a:xfrm>
          <a:prstGeom prst="roundRect">
            <a:avLst>
              <a:gd name="adj" fmla="val 6048"/>
            </a:avLst>
          </a:prstGeom>
          <a:solidFill>
            <a:srgbClr val="AE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5468846" y="4957543"/>
            <a:ext cx="800480" cy="752010"/>
          </a:xfrm>
          <a:prstGeom prst="downArrow">
            <a:avLst/>
          </a:prstGeom>
          <a:solidFill>
            <a:srgbClr val="DE7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9825" y="5896517"/>
            <a:ext cx="6729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socat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TCP-LISTEN: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,reuseaddr,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EXEC:./flag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219" y="499052"/>
            <a:ext cx="8610427" cy="6147263"/>
          </a:xfrm>
          <a:prstGeom prst="rect">
            <a:avLst/>
          </a:prstGeom>
          <a:solidFill>
            <a:srgbClr val="DA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5400748" y="1334861"/>
            <a:ext cx="3127195" cy="557752"/>
          </a:xfrm>
          <a:prstGeom prst="roundRect">
            <a:avLst/>
          </a:prstGeom>
          <a:solidFill>
            <a:srgbClr val="93D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</a:t>
            </a:r>
            <a:r>
              <a:rPr lang="en-US" altLang="zh-TW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localhost 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r>
              <a:rPr lang="en-US" altLang="zh-TW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40154" y="5459507"/>
            <a:ext cx="8287789" cy="798461"/>
          </a:xfrm>
          <a:prstGeom prst="roundRect">
            <a:avLst>
              <a:gd name="adj" fmla="val 6048"/>
            </a:avLst>
          </a:prstGeom>
          <a:solidFill>
            <a:srgbClr val="AE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1724691" y="4816221"/>
            <a:ext cx="800480" cy="752010"/>
          </a:xfrm>
          <a:prstGeom prst="downArrow">
            <a:avLst/>
          </a:prstGeom>
          <a:solidFill>
            <a:srgbClr val="DE7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40154" y="152842"/>
            <a:ext cx="8612898" cy="780031"/>
            <a:chOff x="240156" y="156176"/>
            <a:chExt cx="8612898" cy="403317"/>
          </a:xfrm>
          <a:solidFill>
            <a:srgbClr val="4EC5D6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8826" y="290660"/>
            <a:ext cx="1313907" cy="476617"/>
            <a:chOff x="540326" y="5898300"/>
            <a:chExt cx="1187798" cy="476617"/>
          </a:xfrm>
        </p:grpSpPr>
        <p:sp>
          <p:nvSpPr>
            <p:cNvPr id="16" name="圓角矩形 15"/>
            <p:cNvSpPr/>
            <p:nvPr/>
          </p:nvSpPr>
          <p:spPr>
            <a:xfrm>
              <a:off x="540326" y="5950968"/>
              <a:ext cx="1080655" cy="423949"/>
            </a:xfrm>
            <a:prstGeom prst="roundRect">
              <a:avLst>
                <a:gd name="adj" fmla="val 491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7215" y="5898300"/>
              <a:ext cx="1150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超重要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35776" y="5657644"/>
            <a:ext cx="752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socat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TCP-LISTEN: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,reuseaddr,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EXEC:./flag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695" y="494109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Free Icon |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6" y="3047103"/>
            <a:ext cx="1936731" cy="19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560" y="2171144"/>
            <a:ext cx="1067229" cy="10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>
            <a:off x="3001817" y="2770646"/>
            <a:ext cx="2831092" cy="963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omputer, desktop, internet, monitor, pc, technology, windows computer icon  - Download on Iconfin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28063" r="13985" b="28755"/>
          <a:stretch/>
        </p:blipFill>
        <p:spPr bwMode="auto">
          <a:xfrm>
            <a:off x="5910250" y="4064607"/>
            <a:ext cx="1272474" cy="7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 flipV="1">
            <a:off x="3001817" y="4109411"/>
            <a:ext cx="2831092" cy="411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32909" y="35221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許多客戶端連線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./flag</a:t>
            </a:r>
            <a:r>
              <a:rPr kumimoji="0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628" y="552797"/>
            <a:ext cx="8610427" cy="6147263"/>
          </a:xfrm>
          <a:prstGeom prst="rect">
            <a:avLst/>
          </a:prstGeom>
          <a:solidFill>
            <a:srgbClr val="FA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408548" y="1085006"/>
            <a:ext cx="8276100" cy="1187171"/>
          </a:xfrm>
          <a:prstGeom prst="roundRect">
            <a:avLst/>
          </a:prstGeom>
          <a:solidFill>
            <a:srgbClr val="EDA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根據網路資料</a:t>
            </a:r>
            <a:r>
              <a:rPr lang="en-US" altLang="zh-TW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可自行蒐集</a:t>
            </a:r>
            <a:r>
              <a:rPr lang="en-US" altLang="zh-TW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設計時測項目 </a:t>
            </a:r>
            <a:endParaRPr lang="en-US" altLang="zh-TW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做成簡報</a:t>
            </a:r>
            <a:endParaRPr lang="zh-TW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5600" y="2546583"/>
            <a:ext cx="8287789" cy="2818015"/>
          </a:xfrm>
          <a:prstGeom prst="roundRect">
            <a:avLst>
              <a:gd name="adj" fmla="val 6048"/>
            </a:avLst>
          </a:prstGeom>
          <a:solidFill>
            <a:srgbClr val="F3C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http://technostuff.blogspot.com/2008/10/some-useful-socat-commands.html</a:t>
            </a:r>
          </a:p>
          <a:p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http://simple-is-beauty.blogspot.com/2018/08/socat.html</a:t>
            </a:r>
          </a:p>
          <a:p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https://sites.google.com/site/socatnetcat/socat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40149" y="148990"/>
            <a:ext cx="8612898" cy="682283"/>
            <a:chOff x="240156" y="156176"/>
            <a:chExt cx="8612898" cy="403317"/>
          </a:xfrm>
          <a:solidFill>
            <a:srgbClr val="834C1F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68711" y="235184"/>
            <a:ext cx="1187798" cy="476617"/>
            <a:chOff x="540326" y="5898300"/>
            <a:chExt cx="1187798" cy="476617"/>
          </a:xfrm>
        </p:grpSpPr>
        <p:sp>
          <p:nvSpPr>
            <p:cNvPr id="16" name="圓角矩形 15"/>
            <p:cNvSpPr/>
            <p:nvPr/>
          </p:nvSpPr>
          <p:spPr>
            <a:xfrm>
              <a:off x="540326" y="5950968"/>
              <a:ext cx="1080655" cy="423949"/>
            </a:xfrm>
            <a:prstGeom prst="roundRect">
              <a:avLst>
                <a:gd name="adj" fmla="val 491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7215" y="5898300"/>
              <a:ext cx="1150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3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628" y="552797"/>
            <a:ext cx="8610427" cy="6147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409791" y="1398823"/>
            <a:ext cx="8276100" cy="9642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1215" y="3300108"/>
            <a:ext cx="8287789" cy="2818015"/>
          </a:xfrm>
          <a:prstGeom prst="roundRect">
            <a:avLst>
              <a:gd name="adj" fmla="val 604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716741" y="2623785"/>
            <a:ext cx="490451" cy="415637"/>
          </a:xfrm>
          <a:prstGeom prst="downArrow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42623" y="154453"/>
            <a:ext cx="8612898" cy="403317"/>
            <a:chOff x="240156" y="156176"/>
            <a:chExt cx="8612898" cy="403317"/>
          </a:xfrm>
          <a:solidFill>
            <a:srgbClr val="343C61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75798" y="89409"/>
            <a:ext cx="161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socat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1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628" y="552797"/>
            <a:ext cx="8610427" cy="6147263"/>
          </a:xfrm>
          <a:prstGeom prst="rect">
            <a:avLst/>
          </a:prstGeom>
          <a:solidFill>
            <a:srgbClr val="FA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415635" y="2001723"/>
            <a:ext cx="8276100" cy="964276"/>
          </a:xfrm>
          <a:prstGeom prst="roundRect">
            <a:avLst/>
          </a:prstGeom>
          <a:solidFill>
            <a:srgbClr val="EDA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02703" y="3691892"/>
            <a:ext cx="8287789" cy="2818015"/>
          </a:xfrm>
          <a:prstGeom prst="roundRect">
            <a:avLst>
              <a:gd name="adj" fmla="val 6048"/>
            </a:avLst>
          </a:prstGeom>
          <a:solidFill>
            <a:srgbClr val="F3C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98269" y="3140069"/>
            <a:ext cx="490451" cy="415637"/>
          </a:xfrm>
          <a:prstGeom prst="downArrow">
            <a:avLst/>
          </a:prstGeom>
          <a:solidFill>
            <a:srgbClr val="AF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40149" y="148990"/>
            <a:ext cx="8612898" cy="682283"/>
            <a:chOff x="240156" y="156176"/>
            <a:chExt cx="8612898" cy="403317"/>
          </a:xfrm>
          <a:solidFill>
            <a:srgbClr val="834C1F"/>
          </a:solidFill>
        </p:grpSpPr>
        <p:sp>
          <p:nvSpPr>
            <p:cNvPr id="13" name="圓角矩形 12"/>
            <p:cNvSpPr/>
            <p:nvPr/>
          </p:nvSpPr>
          <p:spPr>
            <a:xfrm>
              <a:off x="240156" y="156176"/>
              <a:ext cx="1644922" cy="396621"/>
            </a:xfrm>
            <a:prstGeom prst="roundRect">
              <a:avLst>
                <a:gd name="adj" fmla="val 480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0157" y="388250"/>
              <a:ext cx="8612897" cy="171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68711" y="235184"/>
            <a:ext cx="1187798" cy="476617"/>
            <a:chOff x="540326" y="5898300"/>
            <a:chExt cx="1187798" cy="476617"/>
          </a:xfrm>
        </p:grpSpPr>
        <p:sp>
          <p:nvSpPr>
            <p:cNvPr id="16" name="圓角矩形 15"/>
            <p:cNvSpPr/>
            <p:nvPr/>
          </p:nvSpPr>
          <p:spPr>
            <a:xfrm>
              <a:off x="540326" y="5950968"/>
              <a:ext cx="1080655" cy="423949"/>
            </a:xfrm>
            <a:prstGeom prst="roundRect">
              <a:avLst>
                <a:gd name="adj" fmla="val 491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7215" y="5898300"/>
              <a:ext cx="1150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25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129</Words>
  <Application>Microsoft Office PowerPoint</Application>
  <PresentationFormat>如螢幕大小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Arial Unicode MS</vt:lpstr>
      <vt:lpstr>SFMono-Regular</vt:lpstr>
      <vt:lpstr>新細明體</vt:lpstr>
      <vt:lpstr>標楷體</vt:lpstr>
      <vt:lpstr>Arial</vt:lpstr>
      <vt:lpstr>Calibri</vt:lpstr>
      <vt:lpstr>Calibri Light</vt:lpstr>
      <vt:lpstr>Office 佈景主題</vt:lpstr>
      <vt:lpstr>Socat 實戰手冊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Socat 實戰手冊</dc:title>
  <dc:creator>user</dc:creator>
  <cp:lastModifiedBy>user</cp:lastModifiedBy>
  <cp:revision>6</cp:revision>
  <dcterms:created xsi:type="dcterms:W3CDTF">2021-03-17T05:25:59Z</dcterms:created>
  <dcterms:modified xsi:type="dcterms:W3CDTF">2021-03-17T06:12:29Z</dcterms:modified>
</cp:coreProperties>
</file>