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95" autoAdjust="0"/>
  </p:normalViewPr>
  <p:slideViewPr>
    <p:cSldViewPr snapToGrid="0">
      <p:cViewPr varScale="1">
        <p:scale>
          <a:sx n="80" d="100"/>
          <a:sy n="80" d="100"/>
        </p:scale>
        <p:origin x="15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57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4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62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68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1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7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1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2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9FC5-89E5-42E2-ACAD-3455D1F4CA46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9716-333F-4814-AD74-7ED89B721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3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使用者</a:t>
            </a:r>
            <a:r>
              <a:rPr lang="zh-TW" altLang="en-US" dirty="0" smtClean="0"/>
              <a:t>帳戶</a:t>
            </a:r>
            <a:r>
              <a:rPr lang="zh-TW" altLang="en-US" dirty="0"/>
              <a:t>管理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44" y="1825625"/>
            <a:ext cx="6197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32" y="1605817"/>
            <a:ext cx="6619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2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840887"/>
            <a:ext cx="8088937" cy="53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43" y="716819"/>
            <a:ext cx="8467406" cy="56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0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129" y="427648"/>
            <a:ext cx="4717486" cy="59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238375" cy="1015999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建立本機使用者</a:t>
            </a:r>
            <a:r>
              <a:rPr lang="zh-TW" altLang="en-US" dirty="0" smtClean="0"/>
              <a:t>帳戶</a:t>
            </a:r>
            <a:r>
              <a:rPr lang="en-US" altLang="zh-TW" dirty="0" smtClean="0"/>
              <a:t>:</a:t>
            </a:r>
            <a:r>
              <a:rPr lang="zh-TW" altLang="en-US" dirty="0" smtClean="0"/>
              <a:t>密碼不可更改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7928" y="99643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使用者帳戶管理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03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10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1164484"/>
            <a:ext cx="5446449" cy="52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455" y="1825625"/>
            <a:ext cx="66750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27906"/>
            <a:ext cx="7546552" cy="51882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8475" y="1851026"/>
            <a:ext cx="1152525" cy="1325563"/>
          </a:xfrm>
        </p:spPr>
        <p:txBody>
          <a:bodyPr>
            <a:noAutofit/>
          </a:bodyPr>
          <a:lstStyle/>
          <a:p>
            <a:r>
              <a:rPr lang="en-US" altLang="zh-TW" sz="9600" dirty="0" smtClean="0">
                <a:solidFill>
                  <a:srgbClr val="FF0000"/>
                </a:solidFill>
              </a:rPr>
              <a:t>?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877" y="1271709"/>
            <a:ext cx="8138687" cy="487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292" y="1139825"/>
            <a:ext cx="7547416" cy="52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97" y="1825625"/>
            <a:ext cx="6283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17</Words>
  <Application>Microsoft Office PowerPoint</Application>
  <PresentationFormat>如螢幕大小 (4:3)</PresentationFormat>
  <Paragraphs>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使用者帳戶管理</vt:lpstr>
      <vt:lpstr>Agenda</vt:lpstr>
      <vt:lpstr>PowerPoint 簡報</vt:lpstr>
      <vt:lpstr>PowerPoint 簡報</vt:lpstr>
      <vt:lpstr>PowerPoint 簡報</vt:lpstr>
      <vt:lpstr>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2</cp:revision>
  <dcterms:created xsi:type="dcterms:W3CDTF">2021-03-16T01:24:06Z</dcterms:created>
  <dcterms:modified xsi:type="dcterms:W3CDTF">2021-03-16T01:45:41Z</dcterms:modified>
</cp:coreProperties>
</file>