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25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9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81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5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0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5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8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5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75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9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5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0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1E38-69E0-4705-8433-532709D27B9D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1954-AF27-4EFB-B9AF-F0AB4F981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95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重要觀念圖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90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i="1" dirty="0"/>
              <a:t>Figure 2-3. </a:t>
            </a:r>
            <a:r>
              <a:rPr lang="en-US" altLang="zh-TW" i="1" dirty="0"/>
              <a:t>Tiling the individual sections into the final program memory 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927" y="1825625"/>
            <a:ext cx="4578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8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182" y="6366270"/>
            <a:ext cx="5167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https://man7.org/linux/man-pages/man5/elf.5.html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8799" y="408817"/>
            <a:ext cx="6183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https://en.wikipedia.org/wiki/Executable_and_Linkable_Format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656" y="852254"/>
            <a:ext cx="645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An ELF file has two views: </a:t>
            </a:r>
          </a:p>
          <a:p>
            <a:r>
              <a:rPr lang="en-US" altLang="zh-TW" dirty="0" smtClean="0"/>
              <a:t>the program header shows the segments used at run time, </a:t>
            </a:r>
          </a:p>
          <a:p>
            <a:r>
              <a:rPr lang="en-US" altLang="zh-TW" dirty="0" smtClean="0"/>
              <a:t>whereas the section header lists the set of sections of the binary.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7/77/Elf-layout--en.svg/800px-Elf-layout-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613" y="1934656"/>
            <a:ext cx="3964077" cy="439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12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4364" y="972235"/>
            <a:ext cx="76246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dirty="0" smtClean="0"/>
              <a:t>Chapter 3</a:t>
            </a:r>
          </a:p>
          <a:p>
            <a:r>
              <a:rPr lang="en-US" altLang="zh-TW" sz="5400" dirty="0" smtClean="0"/>
              <a:t>Program Execution Stages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6290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89" y="365126"/>
            <a:ext cx="5493671" cy="62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41" y="365125"/>
            <a:ext cx="8061670" cy="61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 2014</a:t>
            </a:r>
            <a:br>
              <a:rPr lang="en-US" altLang="zh-TW" sz="2800" dirty="0"/>
            </a:br>
            <a:r>
              <a:rPr lang="en-US" altLang="zh-TW" sz="2800" dirty="0"/>
              <a:t>Advanced C and C++ Compiling</a:t>
            </a:r>
            <a:br>
              <a:rPr lang="en-US" altLang="zh-TW" sz="2800" dirty="0"/>
            </a:br>
            <a:r>
              <a:rPr lang="en-US" altLang="zh-TW" sz="2800" dirty="0"/>
              <a:t>Authors: </a:t>
            </a:r>
            <a:r>
              <a:rPr lang="en-US" altLang="zh-TW" sz="2800" dirty="0" err="1"/>
              <a:t>Stevanovic</a:t>
            </a:r>
            <a:r>
              <a:rPr lang="en-US" altLang="zh-TW" sz="2800" dirty="0"/>
              <a:t>, Milan</a:t>
            </a:r>
            <a:endParaRPr lang="zh-TW" altLang="en-US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505" y="1825625"/>
            <a:ext cx="3434539" cy="4242666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39201" y="1825625"/>
            <a:ext cx="3066097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1999" y="6311899"/>
            <a:ext cx="5269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https://www.apress.com/gp/book/9781430266679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01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946" y="1757326"/>
            <a:ext cx="79478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 smtClean="0"/>
              <a:t>Chapter 1</a:t>
            </a:r>
          </a:p>
          <a:p>
            <a:r>
              <a:rPr lang="en-US" altLang="zh-TW" sz="6000" dirty="0" smtClean="0"/>
              <a:t>Multitasking OS Basics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270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845" y="643370"/>
            <a:ext cx="5016882" cy="56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3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178" y="430934"/>
            <a:ext cx="4758477" cy="6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4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222" y="0"/>
            <a:ext cx="4619342" cy="67115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91684"/>
            <a:ext cx="3336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Process Memory Division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5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3418" y="1360162"/>
            <a:ext cx="80541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dirty="0" smtClean="0"/>
              <a:t>Chapter 2</a:t>
            </a:r>
          </a:p>
          <a:p>
            <a:r>
              <a:rPr lang="en-US" altLang="zh-TW" sz="4800" dirty="0" smtClean="0"/>
              <a:t>Simple Program Lifetime Stages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902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586079"/>
            <a:ext cx="9010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gcc</a:t>
            </a:r>
            <a:r>
              <a:rPr lang="en-US" altLang="zh-TW" sz="4000" dirty="0" smtClean="0"/>
              <a:t> -S -</a:t>
            </a:r>
            <a:r>
              <a:rPr lang="en-US" altLang="zh-TW" sz="4000" dirty="0" err="1" smtClean="0"/>
              <a:t>masm</a:t>
            </a:r>
            <a:r>
              <a:rPr lang="en-US" altLang="zh-TW" sz="4000" dirty="0" smtClean="0"/>
              <a:t>=intel </a:t>
            </a:r>
            <a:r>
              <a:rPr lang="en-US" altLang="zh-TW" sz="4000" dirty="0" err="1" smtClean="0"/>
              <a:t>function.c</a:t>
            </a:r>
            <a:r>
              <a:rPr lang="en-US" altLang="zh-TW" sz="4000" dirty="0" smtClean="0"/>
              <a:t> -o </a:t>
            </a:r>
            <a:r>
              <a:rPr lang="en-US" altLang="zh-TW" sz="4000" dirty="0" err="1" smtClean="0"/>
              <a:t>function.s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64950" y="1942006"/>
            <a:ext cx="7820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gcc</a:t>
            </a:r>
            <a:r>
              <a:rPr lang="en-US" altLang="zh-TW" sz="3600" dirty="0" smtClean="0"/>
              <a:t> -S -</a:t>
            </a:r>
            <a:r>
              <a:rPr lang="en-US" altLang="zh-TW" sz="3600" dirty="0" err="1" smtClean="0"/>
              <a:t>masm</a:t>
            </a:r>
            <a:r>
              <a:rPr lang="en-US" altLang="zh-TW" sz="3600" dirty="0" smtClean="0"/>
              <a:t>=</a:t>
            </a:r>
            <a:r>
              <a:rPr lang="en-US" altLang="zh-TW" sz="3600" dirty="0" err="1" smtClean="0"/>
              <a:t>att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function.c</a:t>
            </a:r>
            <a:r>
              <a:rPr lang="en-US" altLang="zh-TW" sz="3600" dirty="0" smtClean="0"/>
              <a:t> -o </a:t>
            </a:r>
            <a:r>
              <a:rPr lang="en-US" altLang="zh-TW" sz="3600" dirty="0" err="1" smtClean="0"/>
              <a:t>function.s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41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7694" y="1461715"/>
            <a:ext cx="55386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objdump</a:t>
            </a:r>
            <a:r>
              <a:rPr lang="en-US" altLang="zh-TW" sz="4000" dirty="0" smtClean="0"/>
              <a:t> -D &lt;input file&gt;.o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186313" y="3115025"/>
            <a:ext cx="7285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/>
              <a:t>objdump</a:t>
            </a:r>
            <a:r>
              <a:rPr lang="en-US" altLang="zh-TW" sz="4000" dirty="0" smtClean="0"/>
              <a:t> -D -M intel &lt;input file&gt;.o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212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115</Words>
  <Application>Microsoft Office PowerPoint</Application>
  <PresentationFormat>如螢幕大小 (4:3)</PresentationFormat>
  <Paragraphs>20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重要觀念圖</vt:lpstr>
      <vt:lpstr> 2014 Advanced C and C++ Compiling Authors: Stevanovic, Milan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Figure 2-3. Tiling the individual sections into the final program memory map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重要觀念圖</dc:title>
  <dc:creator>Ben Tseng</dc:creator>
  <cp:lastModifiedBy>Ben Tseng</cp:lastModifiedBy>
  <cp:revision>5</cp:revision>
  <dcterms:created xsi:type="dcterms:W3CDTF">2021-03-12T17:48:49Z</dcterms:created>
  <dcterms:modified xsi:type="dcterms:W3CDTF">2021-03-12T18:42:55Z</dcterms:modified>
</cp:coreProperties>
</file>