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71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7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1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1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8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0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D59-7234-4797-89C5-BC4F7EF78CDE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IDApro_CTF_1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92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5905"/>
            <a:ext cx="7886700" cy="381077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8764" y="3537527"/>
            <a:ext cx="1182254" cy="4248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57018" y="3482109"/>
            <a:ext cx="471632" cy="55418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96509" y="5412509"/>
            <a:ext cx="4285673" cy="5726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3372644"/>
            <a:ext cx="7048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</Words>
  <Application>Microsoft Office PowerPoint</Application>
  <PresentationFormat>如螢幕大小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IDApro_CTF_1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IDApro_CTF_1</dc:title>
  <dc:creator>user</dc:creator>
  <cp:lastModifiedBy>user</cp:lastModifiedBy>
  <cp:revision>2</cp:revision>
  <dcterms:created xsi:type="dcterms:W3CDTF">2021-03-11T09:22:42Z</dcterms:created>
  <dcterms:modified xsi:type="dcterms:W3CDTF">2021-03-11T09:33:46Z</dcterms:modified>
</cp:coreProperties>
</file>