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A26F-34D8-4D0C-A59F-CA701A8C5CA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46FF-B76C-44DD-9363-2335C318AC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A26F-34D8-4D0C-A59F-CA701A8C5CA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46FF-B76C-44DD-9363-2335C318AC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A26F-34D8-4D0C-A59F-CA701A8C5CA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46FF-B76C-44DD-9363-2335C318AC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A26F-34D8-4D0C-A59F-CA701A8C5CA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46FF-B76C-44DD-9363-2335C318AC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A26F-34D8-4D0C-A59F-CA701A8C5CA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46FF-B76C-44DD-9363-2335C318AC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A26F-34D8-4D0C-A59F-CA701A8C5CA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46FF-B76C-44DD-9363-2335C318AC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A26F-34D8-4D0C-A59F-CA701A8C5CA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46FF-B76C-44DD-9363-2335C318AC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A26F-34D8-4D0C-A59F-CA701A8C5CA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46FF-B76C-44DD-9363-2335C318AC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A26F-34D8-4D0C-A59F-CA701A8C5CA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46FF-B76C-44DD-9363-2335C318AC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A26F-34D8-4D0C-A59F-CA701A8C5CA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46FF-B76C-44DD-9363-2335C318AC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A26F-34D8-4D0C-A59F-CA701A8C5CA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46FF-B76C-44DD-9363-2335C318AC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A26F-34D8-4D0C-A59F-CA701A8C5CAA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46FF-B76C-44DD-9363-2335C318AC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20210305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40154"/>
            <a:ext cx="8229600" cy="424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圓角矩形 4"/>
          <p:cNvSpPr/>
          <p:nvPr/>
        </p:nvSpPr>
        <p:spPr>
          <a:xfrm>
            <a:off x="8100392" y="1988840"/>
            <a:ext cx="792088" cy="93610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7956376" y="764704"/>
            <a:ext cx="971600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8229600" cy="378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412776"/>
            <a:ext cx="7720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https://github.com/mydeargreatteacher</a:t>
            </a:r>
            <a:endParaRPr lang="zh-TW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755576" y="3717032"/>
            <a:ext cx="71670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 smtClean="0"/>
              <a:t>my</a:t>
            </a:r>
            <a:r>
              <a:rPr lang="en-US" altLang="zh-TW" sz="6600" dirty="0" err="1" smtClean="0">
                <a:solidFill>
                  <a:schemeClr val="accent3">
                    <a:lumMod val="75000"/>
                  </a:schemeClr>
                </a:solidFill>
              </a:rPr>
              <a:t>dear</a:t>
            </a:r>
            <a:r>
              <a:rPr lang="en-US" altLang="zh-TW" sz="6600" dirty="0" err="1" smtClean="0">
                <a:solidFill>
                  <a:srgbClr val="FF0000"/>
                </a:solidFill>
              </a:rPr>
              <a:t>great</a:t>
            </a:r>
            <a:r>
              <a:rPr lang="en-US" altLang="zh-TW" sz="6600" dirty="0" err="1" smtClean="0"/>
              <a:t>teacher</a:t>
            </a:r>
            <a:endParaRPr lang="zh-TW" altLang="en-US"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82296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向右箭號 4"/>
          <p:cNvSpPr/>
          <p:nvPr/>
        </p:nvSpPr>
        <p:spPr>
          <a:xfrm>
            <a:off x="1403648" y="3717032"/>
            <a:ext cx="1656184" cy="165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</Words>
  <Application>Microsoft Office PowerPoint</Application>
  <PresentationFormat>如螢幕大小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20210305</vt:lpstr>
      <vt:lpstr>投影片 2</vt:lpstr>
      <vt:lpstr>註冊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15</cp:revision>
  <dcterms:created xsi:type="dcterms:W3CDTF">2021-03-05T00:34:36Z</dcterms:created>
  <dcterms:modified xsi:type="dcterms:W3CDTF">2021-03-05T03:00:31Z</dcterms:modified>
</cp:coreProperties>
</file>