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6" r:id="rId8"/>
    <p:sldId id="267" r:id="rId9"/>
    <p:sldId id="269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EE0C-F8BB-4FF7-A57A-09001C117B2B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2DC6-70FC-4F34-8EE2-E2765DBCC5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21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EE0C-F8BB-4FF7-A57A-09001C117B2B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2DC6-70FC-4F34-8EE2-E2765DBCC5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99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EE0C-F8BB-4FF7-A57A-09001C117B2B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2DC6-70FC-4F34-8EE2-E2765DBCC5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97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EE0C-F8BB-4FF7-A57A-09001C117B2B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2DC6-70FC-4F34-8EE2-E2765DBCC5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780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EE0C-F8BB-4FF7-A57A-09001C117B2B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2DC6-70FC-4F34-8EE2-E2765DBCC5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185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EE0C-F8BB-4FF7-A57A-09001C117B2B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2DC6-70FC-4F34-8EE2-E2765DBCC5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75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EE0C-F8BB-4FF7-A57A-09001C117B2B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2DC6-70FC-4F34-8EE2-E2765DBCC5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19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EE0C-F8BB-4FF7-A57A-09001C117B2B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2DC6-70FC-4F34-8EE2-E2765DBCC5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55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EE0C-F8BB-4FF7-A57A-09001C117B2B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2DC6-70FC-4F34-8EE2-E2765DBCC5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18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EE0C-F8BB-4FF7-A57A-09001C117B2B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2DC6-70FC-4F34-8EE2-E2765DBCC5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5365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EE0C-F8BB-4FF7-A57A-09001C117B2B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2DC6-70FC-4F34-8EE2-E2765DBCC5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044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FEE0C-F8BB-4FF7-A57A-09001C117B2B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42DC6-70FC-4F34-8EE2-E2765DBCC5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66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77F3E2-8AF9-4A5B-A54C-F614ECC5DC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Windows Server 2019</a:t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zh-TW" altLang="en-US" dirty="0" smtClean="0">
                <a:solidFill>
                  <a:srgbClr val="FF0000"/>
                </a:solidFill>
              </a:rPr>
              <a:t>技術與實戰報告</a:t>
            </a:r>
            <a:endParaRPr lang="zh-TW" altLang="en-US" sz="2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6282" y="445797"/>
            <a:ext cx="53238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2021 </a:t>
            </a:r>
            <a:r>
              <a:rPr lang="zh-TW" altLang="en-US" sz="2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安全         </a:t>
            </a:r>
            <a:r>
              <a:rPr lang="zh-TW" altLang="en-US" sz="2800" b="1" dirty="0" smtClean="0"/>
              <a:t>期中平時</a:t>
            </a:r>
            <a:r>
              <a:rPr lang="zh-TW" altLang="en-US" sz="2800" b="1" dirty="0" smtClean="0"/>
              <a:t>報告</a:t>
            </a:r>
            <a:endParaRPr lang="zh-TW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1157415" y="4557744"/>
            <a:ext cx="32303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/>
              <a:t>報告者</a:t>
            </a:r>
            <a:r>
              <a:rPr lang="en-US" altLang="zh-TW" b="1" dirty="0" smtClean="0"/>
              <a:t>:</a:t>
            </a:r>
          </a:p>
          <a:p>
            <a:endParaRPr lang="en-US" altLang="zh-TW" b="1" dirty="0" smtClean="0"/>
          </a:p>
          <a:p>
            <a:r>
              <a:rPr lang="zh-TW" altLang="en-US" b="1" dirty="0"/>
              <a:t>指導</a:t>
            </a:r>
            <a:r>
              <a:rPr lang="zh-TW" altLang="en-US" b="1" dirty="0" smtClean="0"/>
              <a:t>教授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 偉大的恩師  龍大大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54464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5411" y="215658"/>
            <a:ext cx="8779119" cy="795457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本機安全性原則 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 settings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746" y="1500309"/>
            <a:ext cx="7261622" cy="506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803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359" y="1895963"/>
            <a:ext cx="6926911" cy="4351338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215411" y="215658"/>
            <a:ext cx="8779119" cy="795457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本機安全性原則 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 settings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4814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0632" y="5534524"/>
            <a:ext cx="7236068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smtClean="0"/>
              <a:t>Windows Server Administration for Beginners</a:t>
            </a:r>
          </a:p>
          <a:p>
            <a:r>
              <a:rPr lang="zh-TW" altLang="en-US" dirty="0" smtClean="0"/>
              <a:t>觀看次數：</a:t>
            </a:r>
            <a:r>
              <a:rPr lang="en-US" altLang="zh-TW" dirty="0" smtClean="0"/>
              <a:t>2,317,371</a:t>
            </a:r>
            <a:r>
              <a:rPr lang="zh-TW" altLang="en-US" dirty="0" smtClean="0"/>
              <a:t>次</a:t>
            </a:r>
            <a:r>
              <a:rPr lang="en-US" altLang="zh-TW" dirty="0" smtClean="0"/>
              <a:t>•2018</a:t>
            </a:r>
            <a:r>
              <a:rPr lang="zh-TW" altLang="en-US" dirty="0" smtClean="0"/>
              <a:t>年</a:t>
            </a:r>
            <a:r>
              <a:rPr lang="en-US" altLang="zh-TW" dirty="0" smtClean="0"/>
              <a:t>8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13</a:t>
            </a:r>
            <a:r>
              <a:rPr lang="zh-TW" altLang="en-US" dirty="0" smtClean="0"/>
              <a:t>日</a:t>
            </a:r>
            <a:endParaRPr lang="en-US" altLang="zh-TW" dirty="0" smtClean="0"/>
          </a:p>
          <a:p>
            <a:r>
              <a:rPr lang="en-US" altLang="zh-TW" dirty="0" smtClean="0"/>
              <a:t>https://www.youtube.com/watch?v=hZ2QiiHyTnU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266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Windows Server 2019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概觀與版本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使用者與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群組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管理</a:t>
            </a:r>
            <a:r>
              <a:rPr lang="en-US" altLang="zh-TW" dirty="0" smtClean="0"/>
              <a:t>:</a:t>
            </a:r>
            <a:r>
              <a:rPr lang="zh-TW" altLang="en-US" sz="1800" dirty="0" smtClean="0"/>
              <a:t>本</a:t>
            </a:r>
            <a:r>
              <a:rPr lang="zh-TW" altLang="en-US" sz="1800" dirty="0"/>
              <a:t>機使用者與群組</a:t>
            </a:r>
            <a:r>
              <a:rPr lang="zh-TW" altLang="en-US" sz="1800" dirty="0" smtClean="0"/>
              <a:t>帳戶概念與實戰主題</a:t>
            </a:r>
            <a:endParaRPr lang="en-US" altLang="zh-TW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檔案權限與共用</a:t>
            </a:r>
            <a:r>
              <a:rPr lang="zh-TW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資料夾管理</a:t>
            </a:r>
            <a:endParaRPr lang="en-US" altLang="zh-TW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群組原則與安全設定</a:t>
            </a:r>
          </a:p>
        </p:txBody>
      </p:sp>
    </p:spTree>
    <p:extLst>
      <p:ext uri="{BB962C8B-B14F-4D97-AF65-F5344CB8AC3E}">
        <p14:creationId xmlns:p14="http://schemas.microsoft.com/office/powerpoint/2010/main" val="955996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/>
              <a:t>群組原則與安全設定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40603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54015" y="2349696"/>
            <a:ext cx="69898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 </a:t>
            </a:r>
            <a:r>
              <a:rPr lang="en-US" altLang="zh-TW" sz="3200" dirty="0" err="1" smtClean="0"/>
              <a:t>gpedit.msc</a:t>
            </a:r>
            <a:r>
              <a:rPr lang="en-US" altLang="zh-TW" sz="3200" dirty="0" smtClean="0"/>
              <a:t> ==&gt; </a:t>
            </a:r>
            <a:r>
              <a:rPr lang="zh-TW" altLang="en-US" sz="3200" dirty="0" smtClean="0"/>
              <a:t>設定各種觸發的條件</a:t>
            </a:r>
          </a:p>
          <a:p>
            <a:r>
              <a:rPr lang="zh-TW" altLang="en-US" sz="3200" dirty="0" smtClean="0"/>
              <a:t>  </a:t>
            </a:r>
            <a:endParaRPr lang="en-US" altLang="zh-TW" sz="3200" dirty="0" smtClean="0"/>
          </a:p>
          <a:p>
            <a:r>
              <a:rPr lang="en-US" altLang="zh-TW" sz="3200" dirty="0" err="1" smtClean="0"/>
              <a:t>eventviewer</a:t>
            </a:r>
            <a:r>
              <a:rPr lang="en-US" altLang="zh-TW" sz="3200" dirty="0" smtClean="0"/>
              <a:t> ==&gt; </a:t>
            </a:r>
            <a:r>
              <a:rPr lang="zh-TW" altLang="en-US" sz="3200" dirty="0" smtClean="0"/>
              <a:t>檢視觸發的事件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39867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3231173" cy="1032851"/>
          </a:xfrm>
        </p:spPr>
        <p:txBody>
          <a:bodyPr/>
          <a:lstStyle/>
          <a:p>
            <a:r>
              <a:rPr lang="zh-TW" altLang="en-US" dirty="0"/>
              <a:t> </a:t>
            </a:r>
            <a:r>
              <a:rPr lang="en-US" altLang="zh-TW" dirty="0" err="1"/>
              <a:t>gpedit.msc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010" y="1743443"/>
            <a:ext cx="3779205" cy="461339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016" y="1529862"/>
            <a:ext cx="6468643" cy="4451472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2593731" y="2839915"/>
            <a:ext cx="1629484" cy="2286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2534016" y="5225561"/>
            <a:ext cx="1629484" cy="2286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786418" y="2116640"/>
            <a:ext cx="91563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 </a:t>
            </a:r>
            <a:r>
              <a:rPr lang="en-US" altLang="zh-TW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1</a:t>
            </a:r>
            <a:endParaRPr lang="zh-TW" alt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11193" y="4616586"/>
            <a:ext cx="91563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 </a:t>
            </a:r>
            <a:r>
              <a:rPr lang="en-US" altLang="zh-TW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2</a:t>
            </a:r>
            <a:endParaRPr lang="zh-TW" alt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2414977" y="2111801"/>
            <a:ext cx="1629484" cy="2286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1960565" y="1978715"/>
            <a:ext cx="399304" cy="55694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464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1307" y="1239359"/>
            <a:ext cx="751742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 </a:t>
            </a:r>
            <a:r>
              <a:rPr lang="en-US" altLang="zh-TW" dirty="0" smtClean="0"/>
              <a:t>9-4 </a:t>
            </a:r>
            <a:r>
              <a:rPr lang="zh-TW" altLang="en-US" dirty="0" smtClean="0"/>
              <a:t>本機安全性原則 </a:t>
            </a:r>
            <a:r>
              <a:rPr lang="en-US" altLang="zh-TW" dirty="0" smtClean="0"/>
              <a:t>security settings</a:t>
            </a:r>
          </a:p>
          <a:p>
            <a:r>
              <a:rPr lang="en-US" altLang="zh-TW" sz="1600" dirty="0" smtClean="0"/>
              <a:t>     </a:t>
            </a:r>
            <a:r>
              <a:rPr lang="en-US" altLang="zh-TW" sz="1600" dirty="0" err="1" smtClean="0"/>
              <a:t>gpedit.msc</a:t>
            </a:r>
            <a:r>
              <a:rPr lang="en-US" altLang="zh-TW" sz="1600" dirty="0" smtClean="0"/>
              <a:t>==&gt; </a:t>
            </a:r>
            <a:r>
              <a:rPr lang="zh-TW" altLang="en-US" sz="1600" dirty="0" smtClean="0"/>
              <a:t>本機電腦 原則</a:t>
            </a:r>
            <a:r>
              <a:rPr lang="en-US" altLang="zh-TW" sz="1600" dirty="0" smtClean="0"/>
              <a:t>==&gt;</a:t>
            </a:r>
            <a:r>
              <a:rPr lang="zh-TW" altLang="en-US" sz="1600" dirty="0" smtClean="0"/>
              <a:t>安全性設定</a:t>
            </a:r>
          </a:p>
          <a:p>
            <a:r>
              <a:rPr lang="zh-TW" altLang="en-US" sz="1600" dirty="0" smtClean="0"/>
              <a:t>     帳戶原則</a:t>
            </a:r>
            <a:r>
              <a:rPr lang="en-US" altLang="zh-TW" sz="1600" dirty="0" smtClean="0"/>
              <a:t>(account Policy)-</a:t>
            </a:r>
            <a:r>
              <a:rPr lang="zh-TW" altLang="en-US" sz="1600" dirty="0" smtClean="0"/>
              <a:t>密碼原則</a:t>
            </a:r>
          </a:p>
          <a:p>
            <a:r>
              <a:rPr lang="zh-TW" altLang="en-US" sz="1600" dirty="0" smtClean="0"/>
              <a:t>     帳戶原則</a:t>
            </a:r>
            <a:r>
              <a:rPr lang="en-US" altLang="zh-TW" sz="1600" dirty="0" smtClean="0"/>
              <a:t>(account Policy)- </a:t>
            </a:r>
            <a:r>
              <a:rPr lang="en-US" altLang="zh-TW" sz="1600" dirty="0" smtClean="0"/>
              <a:t>-</a:t>
            </a:r>
            <a:r>
              <a:rPr lang="zh-TW" altLang="en-US" sz="1600" dirty="0" smtClean="0"/>
              <a:t>帳戶鎖定原則</a:t>
            </a:r>
          </a:p>
          <a:p>
            <a:r>
              <a:rPr lang="zh-TW" altLang="en-US" sz="1600" dirty="0" smtClean="0"/>
              <a:t>     本機原則</a:t>
            </a:r>
            <a:r>
              <a:rPr lang="en-US" altLang="zh-TW" sz="1600" dirty="0" smtClean="0"/>
              <a:t>(local Policy)- </a:t>
            </a:r>
            <a:r>
              <a:rPr lang="zh-TW" altLang="en-US" sz="1600" dirty="0" smtClean="0"/>
              <a:t>－稽核政策</a:t>
            </a:r>
            <a:r>
              <a:rPr lang="en-US" altLang="zh-TW" sz="1600" dirty="0" smtClean="0"/>
              <a:t>(audit Policy)</a:t>
            </a:r>
          </a:p>
          <a:p>
            <a:r>
              <a:rPr lang="en-US" altLang="zh-TW" sz="1600" dirty="0" smtClean="0"/>
              <a:t>     </a:t>
            </a:r>
            <a:r>
              <a:rPr lang="zh-TW" altLang="en-US" sz="1600" dirty="0" smtClean="0"/>
              <a:t>本機原則</a:t>
            </a:r>
            <a:r>
              <a:rPr lang="en-US" altLang="zh-TW" sz="1600" dirty="0" smtClean="0"/>
              <a:t>(local Policy)- </a:t>
            </a:r>
            <a:r>
              <a:rPr lang="zh-TW" altLang="en-US" sz="1600" dirty="0" smtClean="0"/>
              <a:t>－使用者權限指派</a:t>
            </a:r>
            <a:r>
              <a:rPr lang="en-US" altLang="zh-TW" sz="1600" dirty="0" smtClean="0"/>
              <a:t>(User Rights Managements)[</a:t>
            </a:r>
            <a:r>
              <a:rPr lang="zh-TW" altLang="en-US" sz="1600" dirty="0" smtClean="0"/>
              <a:t>超多</a:t>
            </a:r>
            <a:r>
              <a:rPr lang="en-US" altLang="zh-TW" sz="1600" dirty="0" smtClean="0"/>
              <a:t>]</a:t>
            </a:r>
          </a:p>
          <a:p>
            <a:r>
              <a:rPr lang="en-US" altLang="zh-TW" sz="1600" dirty="0" smtClean="0"/>
              <a:t>     </a:t>
            </a:r>
            <a:r>
              <a:rPr lang="zh-TW" altLang="en-US" sz="1600" dirty="0" smtClean="0"/>
              <a:t>本機原則</a:t>
            </a:r>
            <a:r>
              <a:rPr lang="en-US" altLang="zh-TW" sz="1600" dirty="0" smtClean="0"/>
              <a:t>(local Policy)- </a:t>
            </a:r>
            <a:r>
              <a:rPr lang="zh-TW" altLang="en-US" sz="1600" dirty="0" smtClean="0"/>
              <a:t>－安全性選項</a:t>
            </a:r>
            <a:r>
              <a:rPr lang="en-US" altLang="zh-TW" sz="1600" dirty="0" smtClean="0"/>
              <a:t>(security options)</a:t>
            </a:r>
          </a:p>
          <a:p>
            <a:r>
              <a:rPr lang="en-US" altLang="zh-TW" dirty="0" smtClean="0"/>
              <a:t>     </a:t>
            </a:r>
          </a:p>
          <a:p>
            <a:r>
              <a:rPr lang="en-US" altLang="zh-TW" dirty="0" smtClean="0"/>
              <a:t>    9-6 </a:t>
            </a:r>
            <a:r>
              <a:rPr lang="zh-TW" altLang="en-US" dirty="0" smtClean="0"/>
              <a:t>稽核資源的使用</a:t>
            </a:r>
          </a:p>
          <a:p>
            <a:r>
              <a:rPr lang="zh-TW" altLang="en-US" dirty="0" smtClean="0"/>
              <a:t>    </a:t>
            </a:r>
            <a:r>
              <a:rPr lang="en-US" altLang="zh-TW" dirty="0" err="1" smtClean="0"/>
              <a:t>gpedit.msc</a:t>
            </a:r>
            <a:r>
              <a:rPr lang="en-US" altLang="zh-TW" dirty="0" smtClean="0"/>
              <a:t> ==&gt; </a:t>
            </a:r>
            <a:r>
              <a:rPr lang="zh-TW" altLang="en-US" dirty="0" smtClean="0"/>
              <a:t>設定各種觸發的條件</a:t>
            </a:r>
          </a:p>
          <a:p>
            <a:r>
              <a:rPr lang="zh-TW" altLang="en-US" dirty="0" smtClean="0"/>
              <a:t>    </a:t>
            </a:r>
            <a:r>
              <a:rPr lang="en-US" altLang="zh-TW" dirty="0" err="1" smtClean="0"/>
              <a:t>eventviewer</a:t>
            </a:r>
            <a:r>
              <a:rPr lang="en-US" altLang="zh-TW" dirty="0" smtClean="0"/>
              <a:t> ==&gt; </a:t>
            </a:r>
            <a:r>
              <a:rPr lang="zh-TW" altLang="en-US" dirty="0" smtClean="0"/>
              <a:t>檢視觸發的事件</a:t>
            </a:r>
          </a:p>
          <a:p>
            <a:r>
              <a:rPr lang="zh-TW" altLang="en-US" dirty="0" smtClean="0"/>
              <a:t>    </a:t>
            </a:r>
          </a:p>
          <a:p>
            <a:r>
              <a:rPr lang="zh-TW" altLang="en-US" dirty="0" smtClean="0"/>
              <a:t>    稽核登入事件</a:t>
            </a:r>
          </a:p>
          <a:p>
            <a:r>
              <a:rPr lang="zh-TW" altLang="en-US" dirty="0" smtClean="0"/>
              <a:t>    稽核檔案存取行為</a:t>
            </a:r>
          </a:p>
          <a:p>
            <a:r>
              <a:rPr lang="zh-TW" altLang="en-US" dirty="0" smtClean="0"/>
              <a:t>    稽核印表機的存取行為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6073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215411" y="215658"/>
            <a:ext cx="8779119" cy="7954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本機安全性原則  </a:t>
            </a:r>
            <a:r>
              <a:rPr lang="en-US" altLang="zh-TW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 settings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64368" y="887996"/>
            <a:ext cx="6279924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dirty="0" smtClean="0"/>
              <a:t> </a:t>
            </a:r>
            <a:r>
              <a:rPr lang="zh-TW" altLang="en-US" sz="3200" dirty="0" smtClean="0"/>
              <a:t>帳戶原則</a:t>
            </a:r>
            <a:r>
              <a:rPr lang="en-US" altLang="zh-TW" sz="3200" dirty="0" smtClean="0"/>
              <a:t>(account Policy)-</a:t>
            </a:r>
            <a:r>
              <a:rPr lang="zh-TW" altLang="en-US" sz="3200" dirty="0" smtClean="0"/>
              <a:t>密碼原則</a:t>
            </a:r>
            <a:endParaRPr lang="zh-TW" alt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11" y="1762584"/>
            <a:ext cx="8239275" cy="4061472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2883877" y="3437792"/>
            <a:ext cx="2875085" cy="2989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2444262" y="3437792"/>
            <a:ext cx="439615" cy="29893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317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2030" y="366578"/>
            <a:ext cx="797462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Store passwords using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reversible encryption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This security setting determines whether the operating system stores passwords using reversible encryption.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This policy provides support for applications that use protocols that require knowledge of the user's password for authentication purposes. </a:t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en-US" altLang="zh-TW" dirty="0" smtClean="0"/>
              <a:t>Storing passwords using reversible encryption is essentially the same as storing plaintext versions of the passwords. </a:t>
            </a:r>
          </a:p>
          <a:p>
            <a:endParaRPr lang="en-US" altLang="zh-TW" dirty="0"/>
          </a:p>
          <a:p>
            <a:r>
              <a:rPr lang="en-US" altLang="zh-TW" dirty="0" smtClean="0"/>
              <a:t>For this reason, this policy should never be enabled unless application requirements outweigh the need to protect password information.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This policy is required when using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Challenge-Handshake Authentication Protocol (CHAP) authentication?? </a:t>
            </a:r>
            <a:r>
              <a:rPr lang="en-US" altLang="zh-TW" dirty="0" smtClean="0"/>
              <a:t>through remote access or Internet Authentication Services (IAS). It is also required when using Digest Authentication in Internet Information Services (IIS).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Default: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Disabled.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6720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7936" y="136526"/>
            <a:ext cx="7886700" cy="85700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Challenge-Handshake Authentication Protocol (CHAP) authentication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7418" y="1708492"/>
            <a:ext cx="82164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 smtClean="0"/>
              <a:t>如果 </a:t>
            </a:r>
            <a:r>
              <a:rPr lang="en-US" altLang="zh-TW" sz="1400" dirty="0" smtClean="0"/>
              <a:t>A </a:t>
            </a:r>
            <a:r>
              <a:rPr lang="zh-TW" altLang="en-US" sz="1400" dirty="0" smtClean="0"/>
              <a:t>要向 </a:t>
            </a:r>
            <a:r>
              <a:rPr lang="en-US" altLang="zh-TW" sz="1400" dirty="0" smtClean="0"/>
              <a:t>B </a:t>
            </a:r>
            <a:r>
              <a:rPr lang="zh-TW" altLang="en-US" sz="1400" dirty="0" smtClean="0"/>
              <a:t>進行驗證，所需進行的步驟：</a:t>
            </a:r>
          </a:p>
          <a:p>
            <a:endParaRPr lang="zh-TW" alt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sz="1400" dirty="0" smtClean="0"/>
              <a:t>在連線建立之後，使用者 </a:t>
            </a:r>
            <a:r>
              <a:rPr lang="en-US" altLang="zh-TW" sz="1400" dirty="0" smtClean="0"/>
              <a:t>A </a:t>
            </a:r>
            <a:r>
              <a:rPr lang="zh-TW" altLang="en-US" sz="1400" dirty="0" smtClean="0"/>
              <a:t>會發出一個「</a:t>
            </a:r>
            <a:r>
              <a:rPr lang="en-US" altLang="zh-TW" sz="1400" dirty="0" smtClean="0"/>
              <a:t>challenge</a:t>
            </a:r>
            <a:r>
              <a:rPr lang="zh-TW" altLang="en-US" sz="1400" dirty="0" smtClean="0"/>
              <a:t>」信息給使用者 </a:t>
            </a:r>
            <a:r>
              <a:rPr lang="en-US" altLang="zh-TW" sz="1400" dirty="0" smtClean="0"/>
              <a:t>B</a:t>
            </a:r>
            <a:r>
              <a:rPr lang="zh-TW" altLang="en-US" sz="1400" dirty="0" smtClean="0"/>
              <a:t>。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400" dirty="0" smtClean="0"/>
              <a:t>當 </a:t>
            </a:r>
            <a:r>
              <a:rPr lang="en-US" altLang="zh-TW" sz="1400" dirty="0" smtClean="0"/>
              <a:t>B </a:t>
            </a:r>
            <a:r>
              <a:rPr lang="zh-TW" altLang="en-US" sz="1400" dirty="0" smtClean="0"/>
              <a:t>在收到這個訊息後，會使用 </a:t>
            </a:r>
            <a:r>
              <a:rPr lang="en-US" altLang="zh-TW" sz="1400" dirty="0" smtClean="0"/>
              <a:t>hash function</a:t>
            </a:r>
            <a:r>
              <a:rPr lang="zh-TW" altLang="en-US" sz="1400" dirty="0" smtClean="0"/>
              <a:t>，像是 </a:t>
            </a:r>
            <a:r>
              <a:rPr lang="en-US" altLang="zh-TW" sz="1400" dirty="0" smtClean="0"/>
              <a:t>MD5 </a:t>
            </a:r>
            <a:r>
              <a:rPr lang="zh-TW" altLang="en-US" sz="1400" dirty="0" smtClean="0"/>
              <a:t>來計算出雜湊值。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400" dirty="0" smtClean="0"/>
              <a:t>之後 </a:t>
            </a:r>
            <a:r>
              <a:rPr lang="en-US" altLang="zh-TW" sz="1400" dirty="0" smtClean="0"/>
              <a:t>B </a:t>
            </a:r>
            <a:r>
              <a:rPr lang="zh-TW" altLang="en-US" sz="1400" dirty="0" smtClean="0"/>
              <a:t>會將這個雜湊值送回去給 </a:t>
            </a:r>
            <a:r>
              <a:rPr lang="en-US" altLang="zh-TW" sz="1400" dirty="0" smtClean="0"/>
              <a:t>A</a:t>
            </a:r>
            <a:r>
              <a:rPr lang="zh-TW" altLang="en-US" sz="1400" dirty="0" smtClean="0"/>
              <a:t>。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400" dirty="0" smtClean="0"/>
              <a:t>A </a:t>
            </a:r>
            <a:r>
              <a:rPr lang="zh-TW" altLang="en-US" sz="1400" dirty="0" smtClean="0"/>
              <a:t>在收到之後，也會使用自身的 </a:t>
            </a:r>
            <a:r>
              <a:rPr lang="en-US" altLang="zh-TW" sz="1400" dirty="0" smtClean="0"/>
              <a:t>hash function </a:t>
            </a:r>
            <a:r>
              <a:rPr lang="zh-TW" altLang="en-US" sz="1400" dirty="0" smtClean="0"/>
              <a:t>將原本的「</a:t>
            </a:r>
            <a:r>
              <a:rPr lang="en-US" altLang="zh-TW" sz="1400" dirty="0" smtClean="0"/>
              <a:t>challenge</a:t>
            </a:r>
            <a:r>
              <a:rPr lang="zh-TW" altLang="en-US" sz="1400" dirty="0" smtClean="0"/>
              <a:t>」信息運算，得到一組雜湊值。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400" dirty="0" smtClean="0"/>
              <a:t>此時 </a:t>
            </a:r>
            <a:r>
              <a:rPr lang="en-US" altLang="zh-TW" sz="1400" dirty="0" smtClean="0"/>
              <a:t>A </a:t>
            </a:r>
            <a:r>
              <a:rPr lang="zh-TW" altLang="en-US" sz="1400" dirty="0" smtClean="0"/>
              <a:t>就可以比較：自己算出來的這組與收到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從</a:t>
            </a:r>
            <a:r>
              <a:rPr lang="en-US" altLang="zh-TW" sz="1400" dirty="0" smtClean="0"/>
              <a:t>B</a:t>
            </a:r>
            <a:r>
              <a:rPr lang="zh-TW" altLang="en-US" sz="1400" dirty="0" smtClean="0"/>
              <a:t>來</a:t>
            </a:r>
            <a:r>
              <a:rPr lang="en-US" altLang="zh-TW" sz="1400" dirty="0" smtClean="0"/>
              <a:t>)</a:t>
            </a:r>
            <a:r>
              <a:rPr lang="zh-TW" altLang="en-US" sz="1400" dirty="0" smtClean="0"/>
              <a:t>的雜湊值是否相同，如果相同，則通過驗證。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400" dirty="0" smtClean="0"/>
              <a:t>之後 </a:t>
            </a:r>
            <a:r>
              <a:rPr lang="en-US" altLang="zh-TW" sz="1400" dirty="0" smtClean="0"/>
              <a:t>B </a:t>
            </a:r>
            <a:r>
              <a:rPr lang="zh-TW" altLang="en-US" sz="1400" dirty="0" smtClean="0"/>
              <a:t>也可以彷照上述方法，向 </a:t>
            </a:r>
            <a:r>
              <a:rPr lang="en-US" altLang="zh-TW" sz="1400" dirty="0" smtClean="0"/>
              <a:t>A </a:t>
            </a:r>
            <a:r>
              <a:rPr lang="zh-TW" altLang="en-US" sz="1400" dirty="0" smtClean="0"/>
              <a:t>進行驗證。</a:t>
            </a:r>
            <a:endParaRPr lang="zh-TW" altLang="en-US" sz="1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59" y="3930161"/>
            <a:ext cx="4382045" cy="218680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37418" y="1193500"/>
            <a:ext cx="8315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https://en.wikipedia.org/wiki/Challenge-Handshake_Authentication_Protocol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l="17695" t="8080" r="10990" b="4107"/>
          <a:stretch/>
        </p:blipFill>
        <p:spPr>
          <a:xfrm>
            <a:off x="4703884" y="3524374"/>
            <a:ext cx="4185138" cy="28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16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446</Words>
  <Application>Microsoft Office PowerPoint</Application>
  <PresentationFormat>如螢幕大小 (4:3)</PresentationFormat>
  <Paragraphs>61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新細明體</vt:lpstr>
      <vt:lpstr>Algerian</vt:lpstr>
      <vt:lpstr>Arial</vt:lpstr>
      <vt:lpstr>Calibri</vt:lpstr>
      <vt:lpstr>Calibri Light</vt:lpstr>
      <vt:lpstr>Wingdings</vt:lpstr>
      <vt:lpstr>Office 佈景主題</vt:lpstr>
      <vt:lpstr>Windows Server 2019 技術與實戰報告</vt:lpstr>
      <vt:lpstr>agenda</vt:lpstr>
      <vt:lpstr>PowerPoint 簡報</vt:lpstr>
      <vt:lpstr>PowerPoint 簡報</vt:lpstr>
      <vt:lpstr> gpedit.msc </vt:lpstr>
      <vt:lpstr>PowerPoint 簡報</vt:lpstr>
      <vt:lpstr>PowerPoint 簡報</vt:lpstr>
      <vt:lpstr>PowerPoint 簡報</vt:lpstr>
      <vt:lpstr>Challenge-Handshake Authentication Protocol (CHAP) authentication</vt:lpstr>
      <vt:lpstr>本機安全性原則  security settings</vt:lpstr>
      <vt:lpstr>本機安全性原則  security settings</vt:lpstr>
      <vt:lpstr>PowerPoint 簡報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Server 2019 技術與實戰報告</dc:title>
  <dc:creator>owner</dc:creator>
  <cp:lastModifiedBy>owner</cp:lastModifiedBy>
  <cp:revision>6</cp:revision>
  <dcterms:created xsi:type="dcterms:W3CDTF">2021-03-30T02:10:21Z</dcterms:created>
  <dcterms:modified xsi:type="dcterms:W3CDTF">2021-03-30T02:45:42Z</dcterms:modified>
</cp:coreProperties>
</file>