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AF18-E2A1-440B-8323-824D37B60B0A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5F28-72ED-4A74-9A80-8EFC1A64FB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0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AF18-E2A1-440B-8323-824D37B60B0A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5F28-72ED-4A74-9A80-8EFC1A64FB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53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AF18-E2A1-440B-8323-824D37B60B0A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5F28-72ED-4A74-9A80-8EFC1A64FB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1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AF18-E2A1-440B-8323-824D37B60B0A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5F28-72ED-4A74-9A80-8EFC1A64FB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45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AF18-E2A1-440B-8323-824D37B60B0A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5F28-72ED-4A74-9A80-8EFC1A64FB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85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AF18-E2A1-440B-8323-824D37B60B0A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5F28-72ED-4A74-9A80-8EFC1A64FB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23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AF18-E2A1-440B-8323-824D37B60B0A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5F28-72ED-4A74-9A80-8EFC1A64FB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4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AF18-E2A1-440B-8323-824D37B60B0A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5F28-72ED-4A74-9A80-8EFC1A64FB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37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AF18-E2A1-440B-8323-824D37B60B0A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5F28-72ED-4A74-9A80-8EFC1A64FB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47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AF18-E2A1-440B-8323-824D37B60B0A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5F28-72ED-4A74-9A80-8EFC1A64FB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05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AF18-E2A1-440B-8323-824D37B60B0A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5F28-72ED-4A74-9A80-8EFC1A64FB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70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AF18-E2A1-440B-8323-824D37B60B0A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95F28-72ED-4A74-9A80-8EFC1A64FB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30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7BF5B-2017-43EB-859F-EEEF272E1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Raspiberry</a:t>
            </a:r>
            <a:r>
              <a:rPr lang="en-US" altLang="zh-TW" dirty="0"/>
              <a:t> pi K8s</a:t>
            </a:r>
            <a:r>
              <a:rPr lang="zh-TW" altLang="en-US" dirty="0"/>
              <a:t>叢集建置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1E4FFC-C21A-4FFF-A1EE-842FF7700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86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8B39C-EE19-4DE9-99E2-79E72F40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26B5EE-D681-4B82-B32E-C4F16EF0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企業容器雲 </a:t>
            </a:r>
            <a:r>
              <a:rPr lang="en-US" altLang="zh-TW" dirty="0"/>
              <a:t>==</a:t>
            </a:r>
            <a:r>
              <a:rPr lang="zh-TW" altLang="en-US" dirty="0"/>
              <a:t> 我的未來高薪路</a:t>
            </a:r>
            <a:endParaRPr lang="en-US" altLang="zh-TW" dirty="0"/>
          </a:p>
          <a:p>
            <a:r>
              <a:rPr lang="en-US" altLang="zh-TW" dirty="0"/>
              <a:t>Docker k8s ==</a:t>
            </a:r>
            <a:r>
              <a:rPr lang="en-US" altLang="zh-TW" dirty="0">
                <a:hlinkClick r:id="rId2"/>
              </a:rPr>
              <a:t>Kubernetes</a:t>
            </a:r>
          </a:p>
          <a:p>
            <a:endParaRPr lang="en-US" altLang="zh-TW" dirty="0"/>
          </a:p>
          <a:p>
            <a:r>
              <a:rPr lang="en-US" altLang="zh-TW" dirty="0"/>
              <a:t>K8s </a:t>
            </a:r>
            <a:r>
              <a:rPr lang="zh-TW" altLang="en-US" dirty="0"/>
              <a:t>系統架構 </a:t>
            </a:r>
            <a:endParaRPr lang="en-US" altLang="zh-TW" dirty="0"/>
          </a:p>
          <a:p>
            <a:r>
              <a:rPr lang="zh-TW" altLang="en-US" dirty="0"/>
              <a:t>簡易測試 </a:t>
            </a:r>
            <a:r>
              <a:rPr lang="en-US" altLang="zh-TW" dirty="0" err="1"/>
              <a:t>minikube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03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616D2-0ABA-4398-A0F8-4E7666FF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Raspberry 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E93C5-E934-432A-8074-2EB91152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93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616D2-0ABA-4398-A0F8-4E7666FF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Raspberry pi  </a:t>
            </a:r>
            <a:r>
              <a:rPr lang="zh-TW" altLang="en-US" dirty="0"/>
              <a:t>作業系統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E93C5-E934-432A-8074-2EB91152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RTOS on raspberry pi3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526660-1C6E-42FA-8FA2-5EA747FF79F4}"/>
              </a:ext>
            </a:extLst>
          </p:cNvPr>
          <p:cNvSpPr/>
          <p:nvPr/>
        </p:nvSpPr>
        <p:spPr>
          <a:xfrm>
            <a:off x="6690012" y="1204159"/>
            <a:ext cx="112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BEST PI </a:t>
            </a:r>
            <a:r>
              <a:rPr lang="en-US" altLang="zh-TW" dirty="0" err="1"/>
              <a:t>os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B6026E-9387-48E3-AC46-041784E46B3D}"/>
              </a:ext>
            </a:extLst>
          </p:cNvPr>
          <p:cNvSpPr/>
          <p:nvPr/>
        </p:nvSpPr>
        <p:spPr>
          <a:xfrm>
            <a:off x="628650" y="5253633"/>
            <a:ext cx="753124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15 best operating systems for Raspberry Pi (with pictures)</a:t>
            </a:r>
          </a:p>
          <a:p>
            <a:r>
              <a:rPr lang="en-US" altLang="zh-TW" dirty="0"/>
              <a:t>Written by Patrick </a:t>
            </a:r>
            <a:r>
              <a:rPr lang="en-US" altLang="zh-TW" dirty="0" err="1"/>
              <a:t>Fromagetin</a:t>
            </a:r>
            <a:r>
              <a:rPr lang="en-US" altLang="zh-TW" dirty="0"/>
              <a:t> Inspiration</a:t>
            </a:r>
          </a:p>
          <a:p>
            <a:r>
              <a:rPr lang="en-US" altLang="zh-TW" dirty="0"/>
              <a:t>https://raspberrytips.com/best-os-for-raspberry-pi/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310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02AE868-E804-4187-A8D2-C0E62A190F37}"/>
              </a:ext>
            </a:extLst>
          </p:cNvPr>
          <p:cNvSpPr/>
          <p:nvPr/>
        </p:nvSpPr>
        <p:spPr>
          <a:xfrm>
            <a:off x="519893" y="732246"/>
            <a:ext cx="54049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在 </a:t>
            </a:r>
            <a:r>
              <a:rPr lang="en-US" altLang="zh-TW" sz="4000" dirty="0"/>
              <a:t>Raspberry Pi </a:t>
            </a:r>
            <a:r>
              <a:rPr lang="zh-TW" altLang="en-US" sz="4000" dirty="0"/>
              <a:t>安裝 </a:t>
            </a:r>
            <a:r>
              <a:rPr lang="en-US" altLang="zh-TW" sz="4000" dirty="0"/>
              <a:t>K8s</a:t>
            </a:r>
            <a:endParaRPr lang="zh-TW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4639B9-A7CF-4932-938A-ED623B109D6F}"/>
              </a:ext>
            </a:extLst>
          </p:cNvPr>
          <p:cNvSpPr/>
          <p:nvPr/>
        </p:nvSpPr>
        <p:spPr>
          <a:xfrm>
            <a:off x="1170632" y="2894820"/>
            <a:ext cx="5069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https://www.youtube.com/watch?v=qv3_gLvjITk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498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81</Words>
  <Application>Microsoft Office PowerPoint</Application>
  <PresentationFormat>如螢幕大小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Raspiberry pi K8s叢集建置 </vt:lpstr>
      <vt:lpstr>Agenda</vt:lpstr>
      <vt:lpstr>Raspberry pi</vt:lpstr>
      <vt:lpstr>Raspberry pi  作業系統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Raspiberry pi K8s</dc:title>
  <dc:creator>KSUIE</dc:creator>
  <cp:lastModifiedBy>KSUIE</cp:lastModifiedBy>
  <cp:revision>3</cp:revision>
  <dcterms:created xsi:type="dcterms:W3CDTF">2021-03-11T03:50:58Z</dcterms:created>
  <dcterms:modified xsi:type="dcterms:W3CDTF">2021-03-11T04:06:53Z</dcterms:modified>
</cp:coreProperties>
</file>