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2" r:id="rId7"/>
    <p:sldId id="260" r:id="rId8"/>
    <p:sldId id="265" r:id="rId9"/>
    <p:sldId id="263" r:id="rId10"/>
    <p:sldId id="264" r:id="rId11"/>
    <p:sldId id="266" r:id="rId12"/>
    <p:sldId id="268" r:id="rId13"/>
    <p:sldId id="269" r:id="rId14"/>
    <p:sldId id="267" r:id="rId15"/>
    <p:sldId id="270" r:id="rId16"/>
    <p:sldId id="271" r:id="rId17"/>
    <p:sldId id="26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5" d="100"/>
          <a:sy n="95" d="100"/>
        </p:scale>
        <p:origin x="1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33A0-890E-4AE9-98E2-458F8547F158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0D85-AC65-40CF-A802-1AA0C371963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33A0-890E-4AE9-98E2-458F8547F158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0D85-AC65-40CF-A802-1AA0C371963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33A0-890E-4AE9-98E2-458F8547F158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0D85-AC65-40CF-A802-1AA0C371963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33A0-890E-4AE9-98E2-458F8547F158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0D85-AC65-40CF-A802-1AA0C371963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33A0-890E-4AE9-98E2-458F8547F158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0D85-AC65-40CF-A802-1AA0C371963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33A0-890E-4AE9-98E2-458F8547F158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0D85-AC65-40CF-A802-1AA0C371963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33A0-890E-4AE9-98E2-458F8547F158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0D85-AC65-40CF-A802-1AA0C371963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33A0-890E-4AE9-98E2-458F8547F158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0D85-AC65-40CF-A802-1AA0C371963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33A0-890E-4AE9-98E2-458F8547F158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0D85-AC65-40CF-A802-1AA0C371963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33A0-890E-4AE9-98E2-458F8547F158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0D85-AC65-40CF-A802-1AA0C371963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33A0-890E-4AE9-98E2-458F8547F158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0D85-AC65-40CF-A802-1AA0C371963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033A0-890E-4AE9-98E2-458F8547F158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A0D85-AC65-40CF-A802-1AA0C3719633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13.png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932260"/>
            <a:ext cx="7772400" cy="2387600"/>
          </a:xfrm>
        </p:spPr>
        <p:txBody>
          <a:bodyPr/>
          <a:lstStyle/>
          <a:p>
            <a:r>
              <a:rPr lang="zh-TW" altLang="en-US" dirty="0"/>
              <a:t>智慧型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小皮</a:t>
            </a:r>
            <a:r>
              <a:rPr lang="zh-TW" altLang="en-US" dirty="0"/>
              <a:t>開發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資料庫技術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dirty="0">
                <a:solidFill>
                  <a:srgbClr val="24292E"/>
                </a:solidFill>
                <a:latin typeface="Arial Unicode MS"/>
                <a:ea typeface="SFMono-Regular"/>
              </a:rPr>
              <a:t>資料庫 SQL 資料庫 ==&gt; Mysql | Posgresql | MS SQL server@linux</a:t>
            </a:r>
            <a:endParaRPr lang="en-US" altLang="zh-TW" dirty="0">
              <a:solidFill>
                <a:srgbClr val="24292E"/>
              </a:solidFill>
              <a:latin typeface="Arial Unicode MS"/>
              <a:ea typeface="SFMono-Regular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dirty="0">
                <a:solidFill>
                  <a:srgbClr val="24292E"/>
                </a:solidFill>
                <a:latin typeface="Arial Unicode MS"/>
                <a:ea typeface="SFMono-Regular"/>
              </a:rPr>
              <a:t> NoSQL資料庫 ==&gt; redis | mongodb</a:t>
            </a:r>
            <a:r>
              <a:rPr lang="zh-TW" altLang="zh-TW" dirty="0"/>
              <a:t> </a:t>
            </a:r>
            <a:endParaRPr lang="zh-TW" altLang="zh-TW" dirty="0"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solidFill>
                  <a:srgbClr val="24292E"/>
                </a:solidFill>
                <a:latin typeface="Arial Unicode MS"/>
                <a:ea typeface="SFMono-Regular"/>
              </a:rPr>
              <a:t>NoSQL資料庫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1903535" cy="1041643"/>
          </a:xfrm>
        </p:spPr>
        <p:txBody>
          <a:bodyPr/>
          <a:lstStyle/>
          <a:p>
            <a:r>
              <a:rPr lang="zh-TW" altLang="zh-TW" dirty="0">
                <a:solidFill>
                  <a:srgbClr val="24292E"/>
                </a:solidFill>
                <a:latin typeface="Arial Unicode MS"/>
                <a:ea typeface="SFMono-Regular"/>
              </a:rPr>
              <a:t>redis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8650" y="172569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/>
              <a:t>sudo</a:t>
            </a:r>
            <a:r>
              <a:rPr lang="en-US" altLang="zh-TW" dirty="0"/>
              <a:t> pip3 install </a:t>
            </a:r>
            <a:r>
              <a:rPr lang="en-US" altLang="zh-TW" dirty="0" err="1"/>
              <a:t>redis</a:t>
            </a:r>
            <a:endParaRPr lang="en-US" altLang="zh-TW" dirty="0"/>
          </a:p>
          <a:p>
            <a:r>
              <a:rPr lang="zh-TW" altLang="en-US" dirty="0"/>
              <a:t>或</a:t>
            </a:r>
            <a:endParaRPr lang="zh-TW" altLang="en-US" dirty="0"/>
          </a:p>
          <a:p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easy_install</a:t>
            </a:r>
            <a:r>
              <a:rPr lang="en-US" altLang="zh-TW" dirty="0"/>
              <a:t> </a:t>
            </a:r>
            <a:r>
              <a:rPr lang="en-US" altLang="zh-TW" dirty="0" err="1"/>
              <a:t>redis</a:t>
            </a:r>
            <a:endParaRPr lang="en-US" altLang="zh-TW" dirty="0"/>
          </a:p>
          <a:p>
            <a:r>
              <a:rPr lang="zh-TW" altLang="en-US" dirty="0"/>
              <a:t>或</a:t>
            </a:r>
            <a:endParaRPr lang="zh-TW" altLang="en-US" dirty="0"/>
          </a:p>
          <a:p>
            <a:r>
              <a:rPr lang="en-US" altLang="zh-TW" dirty="0" err="1"/>
              <a:t>sudo</a:t>
            </a:r>
            <a:r>
              <a:rPr lang="en-US" altLang="zh-TW" dirty="0"/>
              <a:t> python setup.py install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94748" y="919900"/>
            <a:ext cx="548137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redis</a:t>
            </a:r>
            <a:endParaRPr lang="en-US" altLang="zh-TW" dirty="0"/>
          </a:p>
          <a:p>
            <a:r>
              <a:rPr lang="en-US" altLang="zh-TW" dirty="0"/>
              <a:t>r = </a:t>
            </a:r>
            <a:r>
              <a:rPr lang="en-US" altLang="zh-TW" dirty="0" err="1"/>
              <a:t>redis.StrictRedis</a:t>
            </a:r>
            <a:r>
              <a:rPr lang="en-US" altLang="zh-TW" dirty="0"/>
              <a:t>(host='localhost', port=6379, </a:t>
            </a:r>
            <a:r>
              <a:rPr lang="en-US" altLang="zh-TW" dirty="0" err="1"/>
              <a:t>db</a:t>
            </a:r>
            <a:r>
              <a:rPr lang="en-US" altLang="zh-TW" dirty="0"/>
              <a:t>=0)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6910" y="5614934"/>
            <a:ext cx="80738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https://marcus116.blogspot.com/2019/02/how-to-install-redis-in-windows-os.html</a:t>
            </a:r>
            <a:endParaRPr lang="zh-TW" altLang="en-US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solidFill>
                  <a:srgbClr val="24292E"/>
                </a:solidFill>
                <a:latin typeface="Arial Unicode MS"/>
                <a:ea typeface="SFMono-Regular"/>
              </a:rPr>
              <a:t>mongodb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5958" y="1625719"/>
            <a:ext cx="3014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https://www.mongodb.com/3</a:t>
            </a:r>
            <a:endParaRPr lang="zh-TW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Python</a:t>
            </a:r>
            <a:r>
              <a:rPr lang="zh-TW" altLang="en-US"/>
              <a:t>存取</a:t>
            </a:r>
            <a:r>
              <a:rPr lang="zh-TW" altLang="en-US" dirty="0"/>
              <a:t>資料庫技術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239122"/>
          </a:xfrm>
        </p:spPr>
        <p:txBody>
          <a:bodyPr/>
          <a:lstStyle/>
          <a:p>
            <a:r>
              <a:rPr lang="en-US" altLang="zh-TW" dirty="0"/>
              <a:t>Python==</a:t>
            </a:r>
            <a:r>
              <a:rPr lang="zh-TW" altLang="en-US" dirty="0"/>
              <a:t> 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 err="1"/>
              <a:t>mongodb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5030" y="2434984"/>
            <a:ext cx="3284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python3 -m pip3 install </a:t>
            </a:r>
            <a:r>
              <a:rPr lang="en-US" altLang="zh-TW" dirty="0" err="1"/>
              <a:t>pymongo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2609" y="2880081"/>
            <a:ext cx="3982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python3 -m pip3 install </a:t>
            </a:r>
            <a:r>
              <a:rPr lang="en-US" altLang="zh-TW" dirty="0" err="1"/>
              <a:t>pymongo</a:t>
            </a:r>
            <a:r>
              <a:rPr lang="en-US" altLang="zh-TW" dirty="0"/>
              <a:t>==3.5.1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62729" y="2434984"/>
            <a:ext cx="2306097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de-DE" altLang="zh-TW" dirty="0"/>
              <a:t>#!/usr/bin/python3</a:t>
            </a:r>
            <a:endParaRPr lang="de-DE" altLang="zh-TW" dirty="0"/>
          </a:p>
          <a:p>
            <a:r>
              <a:rPr lang="de-DE" altLang="zh-TW" dirty="0"/>
              <a:t> </a:t>
            </a:r>
            <a:endParaRPr lang="de-DE" altLang="zh-TW" dirty="0"/>
          </a:p>
          <a:p>
            <a:r>
              <a:rPr lang="de-DE" altLang="zh-TW" dirty="0"/>
              <a:t>import pymongo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25030" y="4412770"/>
            <a:ext cx="6832878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#!/</a:t>
            </a:r>
            <a:r>
              <a:rPr lang="en-US" altLang="zh-TW" dirty="0" err="1"/>
              <a:t>usr</a:t>
            </a:r>
            <a:r>
              <a:rPr lang="en-US" altLang="zh-TW" dirty="0"/>
              <a:t>/bin/python3</a:t>
            </a:r>
            <a:endParaRPr lang="en-US" altLang="zh-TW" dirty="0"/>
          </a:p>
          <a:p>
            <a:r>
              <a:rPr lang="en-US" altLang="zh-TW" dirty="0"/>
              <a:t> </a:t>
            </a:r>
            <a:endParaRPr lang="en-US" altLang="zh-TW" dirty="0"/>
          </a:p>
          <a:p>
            <a:r>
              <a:rPr lang="en-US" altLang="zh-TW" dirty="0"/>
              <a:t>import </a:t>
            </a:r>
            <a:r>
              <a:rPr lang="en-US" altLang="zh-TW" dirty="0" err="1"/>
              <a:t>pymongo</a:t>
            </a:r>
            <a:endParaRPr lang="en-US" altLang="zh-TW" dirty="0"/>
          </a:p>
          <a:p>
            <a:r>
              <a:rPr lang="en-US" altLang="zh-TW" dirty="0"/>
              <a:t> </a:t>
            </a:r>
            <a:endParaRPr lang="en-US" altLang="zh-TW" dirty="0"/>
          </a:p>
          <a:p>
            <a:r>
              <a:rPr lang="en-US" altLang="zh-TW" dirty="0" err="1"/>
              <a:t>myclient</a:t>
            </a:r>
            <a:r>
              <a:rPr lang="en-US" altLang="zh-TW" dirty="0"/>
              <a:t> = </a:t>
            </a:r>
            <a:r>
              <a:rPr lang="en-US" altLang="zh-TW" dirty="0" err="1"/>
              <a:t>pymongo.MongoClient</a:t>
            </a:r>
            <a:r>
              <a:rPr lang="en-US" altLang="zh-TW" dirty="0"/>
              <a:t>("</a:t>
            </a:r>
            <a:r>
              <a:rPr lang="en-US" altLang="zh-TW" dirty="0" err="1"/>
              <a:t>mongodb</a:t>
            </a:r>
            <a:r>
              <a:rPr lang="en-US" altLang="zh-TW" dirty="0"/>
              <a:t>://localhost:27017/")</a:t>
            </a:r>
            <a:endParaRPr lang="en-US" altLang="zh-TW" dirty="0"/>
          </a:p>
          <a:p>
            <a:r>
              <a:rPr lang="en-US" altLang="zh-TW" dirty="0" err="1"/>
              <a:t>mydb</a:t>
            </a:r>
            <a:r>
              <a:rPr lang="en-US" altLang="zh-TW" dirty="0"/>
              <a:t> = </a:t>
            </a:r>
            <a:r>
              <a:rPr lang="en-US" altLang="zh-TW" dirty="0" err="1"/>
              <a:t>myclient</a:t>
            </a:r>
            <a:r>
              <a:rPr lang="en-US" altLang="zh-TW" dirty="0"/>
              <a:t>["</a:t>
            </a:r>
            <a:r>
              <a:rPr lang="en-US" altLang="zh-TW" dirty="0" err="1"/>
              <a:t>runoobdb</a:t>
            </a:r>
            <a:r>
              <a:rPr lang="en-US" altLang="zh-TW" dirty="0"/>
              <a:t>"]</a:t>
            </a:r>
            <a:endParaRPr lang="zh-TW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分工合作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1564" y="1799500"/>
            <a:ext cx="7886700" cy="4351338"/>
          </a:xfrm>
        </p:spPr>
        <p:txBody>
          <a:bodyPr/>
          <a:lstStyle/>
          <a:p>
            <a:r>
              <a:rPr lang="zh-TW" altLang="en-US" dirty="0"/>
              <a:t>魏仕勳</a:t>
            </a:r>
            <a:r>
              <a:rPr lang="en-US" altLang="zh-TW" dirty="0"/>
              <a:t>:</a:t>
            </a:r>
            <a:r>
              <a:rPr lang="zh-TW" altLang="en-US" dirty="0"/>
              <a:t>伺服器</a:t>
            </a:r>
            <a:endParaRPr lang="en-US" altLang="zh-TW" dirty="0"/>
          </a:p>
          <a:p>
            <a:r>
              <a:rPr lang="zh-TW" altLang="en-US" dirty="0"/>
              <a:t>許元豪</a:t>
            </a:r>
            <a:r>
              <a:rPr lang="en-US" altLang="zh-TW" dirty="0"/>
              <a:t>:</a:t>
            </a:r>
            <a:r>
              <a:rPr lang="zh-TW" altLang="en-US" dirty="0"/>
              <a:t>資料庫</a:t>
            </a:r>
            <a:endParaRPr lang="en-US" altLang="zh-TW" dirty="0"/>
          </a:p>
          <a:p>
            <a:r>
              <a:rPr lang="zh-TW" altLang="en-US" dirty="0"/>
              <a:t>洪智緯</a:t>
            </a:r>
            <a:r>
              <a:rPr lang="en-US" altLang="zh-TW" dirty="0"/>
              <a:t>:</a:t>
            </a:r>
            <a:r>
              <a:rPr lang="zh-TW" altLang="en-US" dirty="0"/>
              <a:t>雲端開發</a:t>
            </a:r>
            <a:endParaRPr lang="en-US" altLang="zh-TW" dirty="0"/>
          </a:p>
          <a:p>
            <a:r>
              <a:rPr lang="zh-TW" altLang="en-US" dirty="0"/>
              <a:t>吳宜霖</a:t>
            </a:r>
            <a:r>
              <a:rPr lang="en-US" altLang="zh-TW" dirty="0"/>
              <a:t>:</a:t>
            </a:r>
            <a:r>
              <a:rPr lang="zh-TW" altLang="en-US" dirty="0"/>
              <a:t>資料爬蟲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408669"/>
            <a:ext cx="7886700" cy="1325563"/>
          </a:xfrm>
        </p:spPr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需求</a:t>
            </a:r>
            <a:endParaRPr lang="en-US" altLang="zh-TW" dirty="0"/>
          </a:p>
          <a:p>
            <a:r>
              <a:rPr lang="zh-TW" altLang="en-US" dirty="0"/>
              <a:t>系統架構</a:t>
            </a:r>
            <a:endParaRPr lang="en-US" altLang="zh-TW" dirty="0"/>
          </a:p>
          <a:p>
            <a:r>
              <a:rPr lang="zh-TW" altLang="en-US" dirty="0"/>
              <a:t>核心關鍵技術</a:t>
            </a:r>
            <a:endParaRPr lang="en-US" altLang="zh-TW" dirty="0"/>
          </a:p>
          <a:p>
            <a:r>
              <a:rPr lang="zh-TW" altLang="en-US" dirty="0"/>
              <a:t>分工合作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需求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i="0" dirty="0">
                <a:effectLst/>
                <a:latin typeface="Segoe UI Historic" panose="020B0502040204020203" pitchFamily="34" charset="0"/>
              </a:rPr>
              <a:t>智能聊天機器人</a:t>
            </a:r>
            <a:endParaRPr lang="en-US" altLang="zh-TW" b="0" i="0" dirty="0">
              <a:effectLst/>
              <a:latin typeface="Segoe UI Historic" panose="020B0502040204020203" pitchFamily="34" charset="0"/>
            </a:endParaRPr>
          </a:p>
          <a:p>
            <a:r>
              <a:rPr lang="zh-TW" altLang="en-US" b="0" i="0" dirty="0">
                <a:effectLst/>
                <a:latin typeface="Segoe UI Historic" panose="020B0502040204020203" pitchFamily="34" charset="0"/>
              </a:rPr>
              <a:t>爬蟲 </a:t>
            </a:r>
            <a:r>
              <a:rPr lang="en-US" altLang="zh-TW" b="0" i="0" dirty="0">
                <a:effectLst/>
                <a:latin typeface="Segoe UI Historic" panose="020B0502040204020203" pitchFamily="34" charset="0"/>
              </a:rPr>
              <a:t>(</a:t>
            </a:r>
            <a:r>
              <a:rPr lang="zh-TW" altLang="en-US" b="0" i="0" dirty="0">
                <a:effectLst/>
                <a:latin typeface="Segoe UI Historic" panose="020B0502040204020203" pitchFamily="34" charset="0"/>
              </a:rPr>
              <a:t>股市、外幣匯率、指數、焦點、新聞</a:t>
            </a:r>
            <a:r>
              <a:rPr lang="en-US" altLang="zh-TW" b="0" i="0" dirty="0">
                <a:effectLst/>
                <a:latin typeface="Segoe UI Historic" panose="020B0502040204020203" pitchFamily="34" charset="0"/>
              </a:rPr>
              <a:t>)</a:t>
            </a:r>
            <a:endParaRPr lang="en-US" altLang="zh-TW" b="0" i="0" dirty="0">
              <a:effectLst/>
              <a:latin typeface="Segoe UI Historic" panose="020B0502040204020203" pitchFamily="34" charset="0"/>
            </a:endParaRPr>
          </a:p>
          <a:p>
            <a:pPr marL="0" indent="0">
              <a:buNone/>
            </a:pPr>
            <a:endParaRPr lang="en-US" altLang="zh-TW" b="0" i="0" dirty="0">
              <a:effectLst/>
              <a:latin typeface="Segoe UI Historic" panose="020B0502040204020203" pitchFamily="34" charset="0"/>
            </a:endParaRPr>
          </a:p>
          <a:p>
            <a:r>
              <a:rPr lang="zh-TW" altLang="en-US" b="0" i="0" dirty="0">
                <a:effectLst/>
                <a:latin typeface="Segoe UI Historic" panose="020B0502040204020203" pitchFamily="34" charset="0"/>
              </a:rPr>
              <a:t>主要讓消費者使用上較親民不會像遇到市面上常見的</a:t>
            </a:r>
            <a:r>
              <a:rPr lang="en-US" altLang="zh-TW" b="0" i="0" dirty="0">
                <a:effectLst/>
                <a:latin typeface="Segoe UI Historic" panose="020B0502040204020203" pitchFamily="34" charset="0"/>
              </a:rPr>
              <a:t>line bot</a:t>
            </a:r>
            <a:r>
              <a:rPr lang="zh-TW" altLang="en-US" b="0" i="0" dirty="0">
                <a:effectLst/>
                <a:latin typeface="Segoe UI Historic" panose="020B0502040204020203" pitchFamily="34" charset="0"/>
              </a:rPr>
              <a:t>古板一些 給使用者不一樣的感覺 讓使用者更方便的得知股市消息及重要資訊 如：幾點收盤 漲停跌停等且須注意消費者的訂單及商品有哪些 </a:t>
            </a:r>
            <a:endParaRPr lang="zh-TW" altLang="en-US" dirty="0"/>
          </a:p>
          <a:p>
            <a:endParaRPr lang="zh-TW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s://bbyy.io/code/flask-signals-tutorial/featuredImag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418" y="2190245"/>
            <a:ext cx="2873829" cy="100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5908" y="-46197"/>
            <a:ext cx="2719222" cy="913806"/>
          </a:xfrm>
        </p:spPr>
        <p:txBody>
          <a:bodyPr/>
          <a:lstStyle/>
          <a:p>
            <a:r>
              <a:rPr lang="zh-TW" altLang="en-US" dirty="0"/>
              <a:t>系統架構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8160" y="3738866"/>
            <a:ext cx="983177" cy="98317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85518"/>
            <a:ext cx="1009859" cy="1009859"/>
          </a:xfrm>
          <a:prstGeom prst="rect">
            <a:avLst/>
          </a:prstGeom>
        </p:spPr>
      </p:pic>
      <p:pic>
        <p:nvPicPr>
          <p:cNvPr id="1026" name="Picture 2" descr="iOS 14不思議／WWDC 誰說蘋果沒搞頭？ ｜天下雜誌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76" y="3438310"/>
            <a:ext cx="761965" cy="103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2774519" y="2939689"/>
            <a:ext cx="1210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Line server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1390841" y="4136727"/>
            <a:ext cx="142521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3871337" y="4470835"/>
            <a:ext cx="1637672" cy="14180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3871337" y="4353784"/>
            <a:ext cx="1878301" cy="366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4" idx="3"/>
          </p:cNvCxnSpPr>
          <p:nvPr/>
        </p:nvCxnSpPr>
        <p:spPr>
          <a:xfrm flipV="1">
            <a:off x="3871337" y="2505433"/>
            <a:ext cx="1637672" cy="17250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923" y="5248903"/>
            <a:ext cx="143827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689" y="4152322"/>
            <a:ext cx="14382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/>
          <p:cNvSpPr/>
          <p:nvPr/>
        </p:nvSpPr>
        <p:spPr>
          <a:xfrm>
            <a:off x="5426472" y="174052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自建</a:t>
            </a:r>
            <a:endParaRPr lang="en-US" altLang="zh-TW" dirty="0"/>
          </a:p>
        </p:txBody>
      </p:sp>
      <p:sp>
        <p:nvSpPr>
          <p:cNvPr id="19" name="AutoShape 8" descr="upload.wikimedia.org/wikipedia/commons/3/3c/Fla..."/>
          <p:cNvSpPr>
            <a:spLocks noChangeAspect="1" noChangeArrowheads="1"/>
          </p:cNvSpPr>
          <p:nvPr/>
        </p:nvSpPr>
        <p:spPr bwMode="auto">
          <a:xfrm>
            <a:off x="3959888" y="431843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TW" altLang="en-US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0659" y="1393583"/>
            <a:ext cx="1537179" cy="1063215"/>
          </a:xfrm>
          <a:prstGeom prst="rect">
            <a:avLst/>
          </a:prstGeom>
        </p:spPr>
      </p:pic>
      <p:cxnSp>
        <p:nvCxnSpPr>
          <p:cNvPr id="23" name="直線單箭頭接點 22"/>
          <p:cNvCxnSpPr/>
          <p:nvPr/>
        </p:nvCxnSpPr>
        <p:spPr>
          <a:xfrm flipV="1">
            <a:off x="7751618" y="275327"/>
            <a:ext cx="0" cy="1018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024520" y="4879571"/>
            <a:ext cx="2185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Function-as-a-service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308227" y="5598708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lambda</a:t>
            </a:r>
            <a:endParaRPr lang="en-US" altLang="zh-TW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36955" y="1825625"/>
            <a:ext cx="3068955" cy="4351655"/>
          </a:xfr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88790" y="5160010"/>
            <a:ext cx="1388110" cy="7162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275" y="5454015"/>
            <a:ext cx="1263015" cy="422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5550" y="5321300"/>
            <a:ext cx="1308100" cy="6883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8235" y="3488055"/>
            <a:ext cx="3034030" cy="85344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5292725" y="4238625"/>
            <a:ext cx="657225" cy="921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673850" y="4365625"/>
            <a:ext cx="10795" cy="1028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498080" y="4341495"/>
            <a:ext cx="476250" cy="1017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圖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6520" y="3638550"/>
            <a:ext cx="798830" cy="5524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2725" y="2357120"/>
            <a:ext cx="974090" cy="9740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1025" y="2357120"/>
            <a:ext cx="1095375" cy="109537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5495925" y="2094865"/>
            <a:ext cx="567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json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7160895" y="2094865"/>
            <a:ext cx="468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csv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核心關鍵技術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53242" y="1775803"/>
            <a:ext cx="8790758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爬蟲 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requests 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B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eautifulsoup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scrapy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網絡爬蟲框架 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TW" dirty="0">
              <a:solidFill>
                <a:srgbClr val="24292E"/>
              </a:solidFill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資料庫 SQL 資料庫 ==&gt; Mysql | Posgresql | MS SQL server@linux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NoSQL資料庫 ==&gt; redis | mongodb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solidFill>
                  <a:srgbClr val="24292E"/>
                </a:solidFill>
                <a:latin typeface="Arial Unicode MS"/>
                <a:ea typeface="SFMono-Regular"/>
              </a:rPr>
              <a:t>scrapy</a:t>
            </a:r>
            <a:br>
              <a:rPr lang="en-US" altLang="zh-TW" dirty="0">
                <a:solidFill>
                  <a:srgbClr val="24292E"/>
                </a:solidFill>
                <a:latin typeface="Arial Unicode MS"/>
                <a:ea typeface="SFMono-Regular"/>
              </a:rPr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28650" y="1027907"/>
            <a:ext cx="1949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https://scrapy.org/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8650" y="1456094"/>
            <a:ext cx="1737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pip install </a:t>
            </a:r>
            <a:r>
              <a:rPr lang="en-US" altLang="zh-TW" dirty="0" err="1"/>
              <a:t>scrapy</a:t>
            </a: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solidFill>
                  <a:srgbClr val="24292E"/>
                </a:solidFill>
                <a:latin typeface="Arial Unicode MS"/>
                <a:ea typeface="SFMono-Regular"/>
              </a:rPr>
              <a:t>requests </a:t>
            </a:r>
            <a:br>
              <a:rPr lang="en-US" altLang="zh-TW" dirty="0">
                <a:solidFill>
                  <a:srgbClr val="24292E"/>
                </a:solidFill>
                <a:latin typeface="Arial Unicode MS"/>
                <a:ea typeface="SFMono-Regular"/>
              </a:rPr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$ pip install requests</a:t>
            </a:r>
            <a:endParaRPr lang="zh-TW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TW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$ pipenv install requests</a:t>
            </a:r>
            <a:endParaRPr lang="zh-TW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TW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import requests</a:t>
            </a:r>
            <a:endParaRPr lang="zh-TW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32765" y="1192530"/>
            <a:ext cx="51377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https://requests.readthedocs.io/en/master/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3812721" cy="860773"/>
          </a:xfrm>
        </p:spPr>
        <p:txBody>
          <a:bodyPr/>
          <a:lstStyle/>
          <a:p>
            <a:r>
              <a:rPr lang="en-US" altLang="zh-TW" dirty="0">
                <a:solidFill>
                  <a:srgbClr val="24292E"/>
                </a:solidFill>
                <a:latin typeface="Arial Unicode MS"/>
                <a:ea typeface="SFMono-Regular"/>
              </a:rPr>
              <a:t>B</a:t>
            </a:r>
            <a:r>
              <a:rPr lang="zh-TW" altLang="zh-TW" dirty="0">
                <a:solidFill>
                  <a:srgbClr val="24292E"/>
                </a:solidFill>
                <a:latin typeface="Arial Unicode MS"/>
                <a:ea typeface="SFMono-Regular"/>
              </a:rPr>
              <a:t>eautifulsoup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pip install beautifulsoup4</a:t>
            </a:r>
            <a:endParaRPr lang="zh-TW" altLang="en-US"/>
          </a:p>
          <a:p>
            <a:r>
              <a:rPr lang="zh-TW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pip3 install beautifulsoup4</a:t>
            </a:r>
            <a:endParaRPr lang="zh-TW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28650" y="1341755"/>
            <a:ext cx="58712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https://www.crummy.com/software/BeautifulSoup/bs4/doc/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1260</Words>
  <Application>WPS Presentation</Application>
  <PresentationFormat>如螢幕大小 (4:3)</PresentationFormat>
  <Paragraphs>117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SimSun</vt:lpstr>
      <vt:lpstr>Wingdings</vt:lpstr>
      <vt:lpstr>Segoe UI Historic</vt:lpstr>
      <vt:lpstr>Segoe UI</vt:lpstr>
      <vt:lpstr>Arial Unicode MS</vt:lpstr>
      <vt:lpstr>SFMono-Regular</vt:lpstr>
      <vt:lpstr>新細明體</vt:lpstr>
      <vt:lpstr>Calibri Light</vt:lpstr>
      <vt:lpstr>Calibri</vt:lpstr>
      <vt:lpstr>Microsoft YaHei</vt:lpstr>
      <vt:lpstr>Arial Unicode MS</vt:lpstr>
      <vt:lpstr>Segoe Print</vt:lpstr>
      <vt:lpstr>Office 佈景主題</vt:lpstr>
      <vt:lpstr>智慧型小皮開發</vt:lpstr>
      <vt:lpstr>Agenda</vt:lpstr>
      <vt:lpstr>需求 </vt:lpstr>
      <vt:lpstr>系統架構</vt:lpstr>
      <vt:lpstr>PowerPoint 演示文稿</vt:lpstr>
      <vt:lpstr>核心關鍵技術 </vt:lpstr>
      <vt:lpstr>scrapy </vt:lpstr>
      <vt:lpstr>requests  </vt:lpstr>
      <vt:lpstr>Beautifulsoup</vt:lpstr>
      <vt:lpstr>資料庫技術</vt:lpstr>
      <vt:lpstr>NoSQL資料庫</vt:lpstr>
      <vt:lpstr>redis</vt:lpstr>
      <vt:lpstr>mongodb</vt:lpstr>
      <vt:lpstr>Python存取資料庫技術</vt:lpstr>
      <vt:lpstr>PowerPoint 演示文稿</vt:lpstr>
      <vt:lpstr>分工合作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智慧型小皮 開發</dc:title>
  <dc:creator>KSUIE</dc:creator>
  <cp:lastModifiedBy>owner</cp:lastModifiedBy>
  <cp:revision>11</cp:revision>
  <dcterms:created xsi:type="dcterms:W3CDTF">2021-03-04T03:48:00Z</dcterms:created>
  <dcterms:modified xsi:type="dcterms:W3CDTF">2021-03-11T04:06:05Z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1033-11.2.0.9906</vt:lpwstr>
  </property>
</Properties>
</file>