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Ghidra</a:t>
            </a:r>
            <a:r>
              <a:rPr lang="en-US" altLang="zh-TW" dirty="0" smtClean="0"/>
              <a:t> </a:t>
            </a:r>
            <a:r>
              <a:rPr lang="zh-TW" altLang="en-US" dirty="0" smtClean="0"/>
              <a:t>逆向工程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6400800" cy="11989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1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Ghidra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1</a:t>
            </a:r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1</a:t>
            </a:r>
            <a:endParaRPr lang="zh-TW" altLang="en-US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</a:t>
            </a:r>
            <a:r>
              <a:rPr lang="zh-TW" altLang="en-US" dirty="0"/>
              <a:t>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8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Ghidra 逆向工程 實戰報告</vt:lpstr>
      <vt:lpstr>agenda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8</cp:revision>
  <dcterms:created xsi:type="dcterms:W3CDTF">2021-03-13T02:04:57Z</dcterms:created>
  <dcterms:modified xsi:type="dcterms:W3CDTF">2021-03-13T04:07:39Z</dcterms:modified>
</cp:coreProperties>
</file>