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/>
              <a:t>開發</a:t>
            </a:r>
            <a:r>
              <a:rPr lang="zh-TW" altLang="en-US" b="1"/>
              <a:t>環境</a:t>
            </a:r>
            <a:r>
              <a:rPr lang="zh-TW" altLang="en-US" b="1" smtClean="0"/>
              <a:t>建置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270" r="78638"/>
          <a:stretch>
            <a:fillRect/>
          </a:stretch>
        </p:blipFill>
        <p:spPr bwMode="auto">
          <a:xfrm>
            <a:off x="1619672" y="332656"/>
            <a:ext cx="3240360" cy="60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> IDE</a:t>
            </a:r>
            <a:r>
              <a:rPr lang="zh-TW" altLang="en-US" dirty="0" smtClean="0"/>
              <a:t>  開發程式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116"/>
            <a:ext cx="8229600" cy="4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anaconda prompt</a:t>
            </a:r>
            <a:r>
              <a:rPr lang="zh-TW" altLang="en-US" dirty="0" smtClean="0"/>
              <a:t>開發程式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552728" cy="505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如螢幕大小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anaconda開發環境建置</vt:lpstr>
      <vt:lpstr>啟動anaconda navigator</vt:lpstr>
      <vt:lpstr>投影片 3</vt:lpstr>
      <vt:lpstr>啟動Spyder IDE  開發程式</vt:lpstr>
      <vt:lpstr>啟動anaconda prompt開發程式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USER</dc:creator>
  <cp:lastModifiedBy>USER</cp:lastModifiedBy>
  <cp:revision>1</cp:revision>
  <dcterms:created xsi:type="dcterms:W3CDTF">2021-03-12T01:29:07Z</dcterms:created>
  <dcterms:modified xsi:type="dcterms:W3CDTF">2021-03-12T01:36:54Z</dcterms:modified>
</cp:coreProperties>
</file>