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13-12AE-4362-A8AC-D3A094F85452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4ED-3023-47EF-8B03-6DD31F3202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0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13-12AE-4362-A8AC-D3A094F85452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4ED-3023-47EF-8B03-6DD31F3202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35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13-12AE-4362-A8AC-D3A094F85452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4ED-3023-47EF-8B03-6DD31F3202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05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13-12AE-4362-A8AC-D3A094F85452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4ED-3023-47EF-8B03-6DD31F3202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6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13-12AE-4362-A8AC-D3A094F85452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4ED-3023-47EF-8B03-6DD31F3202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56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13-12AE-4362-A8AC-D3A094F85452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4ED-3023-47EF-8B03-6DD31F3202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75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13-12AE-4362-A8AC-D3A094F85452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4ED-3023-47EF-8B03-6DD31F3202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13-12AE-4362-A8AC-D3A094F85452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4ED-3023-47EF-8B03-6DD31F3202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74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13-12AE-4362-A8AC-D3A094F85452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4ED-3023-47EF-8B03-6DD31F3202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5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13-12AE-4362-A8AC-D3A094F85452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4ED-3023-47EF-8B03-6DD31F3202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61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8613-12AE-4362-A8AC-D3A094F85452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44ED-3023-47EF-8B03-6DD31F3202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07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8613-12AE-4362-A8AC-D3A094F85452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44ED-3023-47EF-8B03-6DD31F3202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09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2019</a:t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manager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管理技術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65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136781" cy="865797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manager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42" y="1230922"/>
            <a:ext cx="7886700" cy="50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7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87" y="1802141"/>
            <a:ext cx="8433781" cy="43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8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311" y="1864620"/>
            <a:ext cx="7886700" cy="393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</Words>
  <Application>Microsoft Office PowerPoint</Application>
  <PresentationFormat>如螢幕大小 (4:3)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Windows 2019 Server manager管理技術</vt:lpstr>
      <vt:lpstr>Server manager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2019 Server manager管理技術</dc:title>
  <dc:creator>owner</dc:creator>
  <cp:lastModifiedBy>owner</cp:lastModifiedBy>
  <cp:revision>2</cp:revision>
  <dcterms:created xsi:type="dcterms:W3CDTF">2021-03-30T03:35:06Z</dcterms:created>
  <dcterms:modified xsi:type="dcterms:W3CDTF">2021-03-30T04:03:57Z</dcterms:modified>
</cp:coreProperties>
</file>