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39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1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6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62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7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0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59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3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1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1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9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33A0-890E-4AE9-98E2-458F8547F15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72A94-144F-4105-8411-3F0C0B44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32260"/>
            <a:ext cx="7772400" cy="2387600"/>
          </a:xfrm>
        </p:spPr>
        <p:txBody>
          <a:bodyPr/>
          <a:lstStyle/>
          <a:p>
            <a:r>
              <a:rPr lang="zh-TW" altLang="en-US" dirty="0"/>
              <a:t>智慧型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小皮</a:t>
            </a:r>
            <a:r>
              <a:rPr lang="zh-TW" altLang="en-US" dirty="0"/>
              <a:t>開發</a:t>
            </a:r>
          </a:p>
        </p:txBody>
      </p:sp>
    </p:spTree>
    <p:extLst>
      <p:ext uri="{BB962C8B-B14F-4D97-AF65-F5344CB8AC3E}">
        <p14:creationId xmlns:p14="http://schemas.microsoft.com/office/powerpoint/2010/main" val="62407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6115B-11B3-439E-8BF4-AD658DF3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8669"/>
            <a:ext cx="7886700" cy="1325563"/>
          </a:xfrm>
        </p:spPr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47049-A8A2-40EA-97CF-B5B44FA9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  <a:endParaRPr lang="en-US" altLang="zh-TW" dirty="0"/>
          </a:p>
          <a:p>
            <a:r>
              <a:rPr lang="zh-TW" altLang="en-US" dirty="0"/>
              <a:t>系統架構</a:t>
            </a:r>
            <a:endParaRPr lang="en-US" altLang="zh-TW" dirty="0"/>
          </a:p>
          <a:p>
            <a:r>
              <a:rPr lang="zh-TW" altLang="en-US" dirty="0"/>
              <a:t>核心關鍵技術</a:t>
            </a:r>
            <a:endParaRPr lang="en-US" altLang="zh-TW" dirty="0"/>
          </a:p>
          <a:p>
            <a:r>
              <a:rPr lang="zh-TW" altLang="en-US" dirty="0"/>
              <a:t>分工合作</a:t>
            </a:r>
          </a:p>
        </p:txBody>
      </p:sp>
    </p:spTree>
    <p:extLst>
      <p:ext uri="{BB962C8B-B14F-4D97-AF65-F5344CB8AC3E}">
        <p14:creationId xmlns:p14="http://schemas.microsoft.com/office/powerpoint/2010/main" val="24941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F27B8-63D6-42CE-95E8-ECE1E936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8555C-B9CF-4E6C-899C-CC997A3C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智能聊天機器人</a:t>
            </a:r>
            <a:endParaRPr lang="en-US" altLang="zh-TW" b="0" i="0" dirty="0">
              <a:effectLst/>
              <a:latin typeface="Segoe UI Historic" panose="020B0502040204020203" pitchFamily="34" charset="0"/>
            </a:endParaRPr>
          </a:p>
          <a:p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爬蟲 </a:t>
            </a:r>
            <a:r>
              <a:rPr lang="en-US" altLang="zh-TW" b="0" i="0" dirty="0">
                <a:effectLst/>
                <a:latin typeface="Segoe UI Historic" panose="020B0502040204020203" pitchFamily="34" charset="0"/>
              </a:rPr>
              <a:t>(</a:t>
            </a:r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股市、外幣匯率、指數、焦點、新聞</a:t>
            </a:r>
            <a:r>
              <a:rPr lang="en-US" altLang="zh-TW" b="0" i="0" dirty="0">
                <a:effectLst/>
                <a:latin typeface="Segoe UI Historic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altLang="zh-TW" b="0" i="0" dirty="0">
              <a:effectLst/>
              <a:latin typeface="Segoe UI Historic" panose="020B0502040204020203" pitchFamily="34" charset="0"/>
            </a:endParaRPr>
          </a:p>
          <a:p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主要讓消費者使用上較親民不會像遇到市面上常見的</a:t>
            </a:r>
            <a:r>
              <a:rPr lang="en-US" altLang="zh-TW" b="0" i="0" dirty="0">
                <a:effectLst/>
                <a:latin typeface="Segoe UI Historic" panose="020B0502040204020203" pitchFamily="34" charset="0"/>
              </a:rPr>
              <a:t>line bot</a:t>
            </a:r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古板一些 給使用者不一樣的感覺 讓使用者更方便的得知股市消息及重要資訊 如：幾點收盤 漲停跌停等且須注意消費者的訂單及商品有哪些 </a:t>
            </a:r>
            <a:endParaRPr lang="zh-TW" altLang="en-US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7058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bbyy.io/code/flask-signals-tutorial/featuredImage.png">
            <a:extLst>
              <a:ext uri="{FF2B5EF4-FFF2-40B4-BE49-F238E27FC236}">
                <a16:creationId xmlns:a16="http://schemas.microsoft.com/office/drawing/2014/main" id="{C75E25BF-DB85-426D-80B1-F7706573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18" y="2190245"/>
            <a:ext cx="2873829" cy="10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E60557-78E2-40AD-AE8D-14763DC6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08" y="-46197"/>
            <a:ext cx="2719222" cy="913806"/>
          </a:xfrm>
        </p:spPr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A8F3706-15A2-4F7E-B564-0B7FFD094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8160" y="3738866"/>
            <a:ext cx="983177" cy="9831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E126BF-CDBE-45C3-B4E9-B383B280A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5518"/>
            <a:ext cx="1009859" cy="1009859"/>
          </a:xfrm>
          <a:prstGeom prst="rect">
            <a:avLst/>
          </a:prstGeom>
        </p:spPr>
      </p:pic>
      <p:pic>
        <p:nvPicPr>
          <p:cNvPr id="1026" name="Picture 2" descr="iOS 14不思議／WWDC 誰說蘋果沒搞頭？ ｜天下雜誌">
            <a:extLst>
              <a:ext uri="{FF2B5EF4-FFF2-40B4-BE49-F238E27FC236}">
                <a16:creationId xmlns:a16="http://schemas.microsoft.com/office/drawing/2014/main" id="{55F3338F-072E-4FEF-A682-4BE1C77E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6" y="3438310"/>
            <a:ext cx="761965" cy="10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D82445-8105-463F-8752-013E42876A9A}"/>
              </a:ext>
            </a:extLst>
          </p:cNvPr>
          <p:cNvSpPr/>
          <p:nvPr/>
        </p:nvSpPr>
        <p:spPr>
          <a:xfrm>
            <a:off x="2774519" y="2939689"/>
            <a:ext cx="121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Line server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1A17F6E-5232-4176-8FBD-998E087F1265}"/>
              </a:ext>
            </a:extLst>
          </p:cNvPr>
          <p:cNvCxnSpPr/>
          <p:nvPr/>
        </p:nvCxnSpPr>
        <p:spPr>
          <a:xfrm>
            <a:off x="1390841" y="4136727"/>
            <a:ext cx="14252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3FEE2CB-7CB2-44C9-B7E8-167ECDC70D60}"/>
              </a:ext>
            </a:extLst>
          </p:cNvPr>
          <p:cNvCxnSpPr>
            <a:cxnSpLocks/>
          </p:cNvCxnSpPr>
          <p:nvPr/>
        </p:nvCxnSpPr>
        <p:spPr>
          <a:xfrm>
            <a:off x="3871337" y="4470835"/>
            <a:ext cx="1637672" cy="1418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81D5B7D-B555-481E-92FA-73637611B00D}"/>
              </a:ext>
            </a:extLst>
          </p:cNvPr>
          <p:cNvCxnSpPr>
            <a:cxnSpLocks/>
          </p:cNvCxnSpPr>
          <p:nvPr/>
        </p:nvCxnSpPr>
        <p:spPr>
          <a:xfrm>
            <a:off x="3871337" y="4353784"/>
            <a:ext cx="1878301" cy="36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0DC5C46-5426-4C65-989B-5D3337E540E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871337" y="2505433"/>
            <a:ext cx="1637672" cy="1725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4F98F4-5D35-49BC-9962-770EDC6B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3" y="5248903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631124C-E4D9-4332-A9BB-243C964E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89" y="4152322"/>
            <a:ext cx="14382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1CE622C-22C9-4746-9A55-D357A32B229B}"/>
              </a:ext>
            </a:extLst>
          </p:cNvPr>
          <p:cNvSpPr/>
          <p:nvPr/>
        </p:nvSpPr>
        <p:spPr>
          <a:xfrm>
            <a:off x="5426472" y="17405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自建</a:t>
            </a:r>
            <a:endParaRPr lang="en-US" altLang="zh-TW" dirty="0"/>
          </a:p>
        </p:txBody>
      </p:sp>
      <p:sp>
        <p:nvSpPr>
          <p:cNvPr id="19" name="AutoShape 8" descr="upload.wikimedia.org/wikipedia/commons/3/3c/Fla...">
            <a:extLst>
              <a:ext uri="{FF2B5EF4-FFF2-40B4-BE49-F238E27FC236}">
                <a16:creationId xmlns:a16="http://schemas.microsoft.com/office/drawing/2014/main" id="{974627F4-B7D5-4283-A277-6403FB1465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9888" y="4318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C17397F-5FAD-43EC-8ABE-912B5C732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0659" y="1393583"/>
            <a:ext cx="1537179" cy="1063215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7915608-EA80-4FA8-A8DC-63DF66E400BF}"/>
              </a:ext>
            </a:extLst>
          </p:cNvPr>
          <p:cNvCxnSpPr/>
          <p:nvPr/>
        </p:nvCxnSpPr>
        <p:spPr>
          <a:xfrm flipV="1">
            <a:off x="7751618" y="275327"/>
            <a:ext cx="0" cy="10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95A3D91-AEDB-40A3-94BF-529191C5D03A}"/>
              </a:ext>
            </a:extLst>
          </p:cNvPr>
          <p:cNvSpPr/>
          <p:nvPr/>
        </p:nvSpPr>
        <p:spPr>
          <a:xfrm>
            <a:off x="6024520" y="4879571"/>
            <a:ext cx="218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Function-as-a-service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ADD6CA-9D4C-4C26-8C67-7AF54012040C}"/>
              </a:ext>
            </a:extLst>
          </p:cNvPr>
          <p:cNvSpPr/>
          <p:nvPr/>
        </p:nvSpPr>
        <p:spPr>
          <a:xfrm>
            <a:off x="7308227" y="5598708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29171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51F58D-7660-4CFA-97C8-E02236577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32" y="501500"/>
            <a:ext cx="4815839" cy="5855000"/>
          </a:xfrm>
        </p:spPr>
      </p:pic>
    </p:spTree>
    <p:extLst>
      <p:ext uri="{BB962C8B-B14F-4D97-AF65-F5344CB8AC3E}">
        <p14:creationId xmlns:p14="http://schemas.microsoft.com/office/powerpoint/2010/main" val="120363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CCE0E-D1B9-454D-8F01-07C71817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核心關鍵技術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70A1FB-C850-43F5-99D5-BB87E8E74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1322" y="2408849"/>
            <a:ext cx="879075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爬蟲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requests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B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eautifulsoup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scrapy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網絡爬蟲框架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資料庫 SQL 資料庫 ==&gt; Mysql | Posgresql | MS SQL server@linux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NoSQL資料庫 ==&gt; redis | mongodb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5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8D717-7A43-4135-864E-3897ED9C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分工合作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1A959-C201-4D28-9577-85591F73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" y="1799500"/>
            <a:ext cx="7886700" cy="4351338"/>
          </a:xfrm>
        </p:spPr>
        <p:txBody>
          <a:bodyPr/>
          <a:lstStyle/>
          <a:p>
            <a:r>
              <a:rPr lang="zh-TW" altLang="en-US" dirty="0"/>
              <a:t>魏仕勳</a:t>
            </a:r>
            <a:r>
              <a:rPr lang="en-US" altLang="zh-TW" dirty="0"/>
              <a:t>: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zh-TW" altLang="en-US" dirty="0"/>
              <a:t>許元豪</a:t>
            </a:r>
            <a:r>
              <a:rPr lang="en-US" altLang="zh-TW" dirty="0"/>
              <a:t>:</a:t>
            </a:r>
            <a:r>
              <a:rPr lang="zh-TW" altLang="en-US" dirty="0"/>
              <a:t>資料庫</a:t>
            </a:r>
            <a:endParaRPr lang="en-US" altLang="zh-TW" dirty="0"/>
          </a:p>
          <a:p>
            <a:r>
              <a:rPr lang="zh-TW" altLang="en-US" dirty="0"/>
              <a:t>洪智緯</a:t>
            </a:r>
            <a:r>
              <a:rPr lang="en-US" altLang="zh-TW" dirty="0"/>
              <a:t>:</a:t>
            </a:r>
            <a:r>
              <a:rPr lang="zh-TW" altLang="en-US" dirty="0"/>
              <a:t>雲端開發</a:t>
            </a:r>
            <a:endParaRPr lang="en-US" altLang="zh-TW" dirty="0"/>
          </a:p>
          <a:p>
            <a:r>
              <a:rPr lang="zh-TW" altLang="en-US" dirty="0"/>
              <a:t>吳宜霖</a:t>
            </a:r>
            <a:r>
              <a:rPr lang="en-US" altLang="zh-TW" dirty="0"/>
              <a:t>:</a:t>
            </a:r>
            <a:r>
              <a:rPr lang="zh-TW" altLang="en-US" dirty="0"/>
              <a:t>資料爬蟲</a:t>
            </a:r>
          </a:p>
        </p:txBody>
      </p:sp>
    </p:spTree>
    <p:extLst>
      <p:ext uri="{BB962C8B-B14F-4D97-AF65-F5344CB8AC3E}">
        <p14:creationId xmlns:p14="http://schemas.microsoft.com/office/powerpoint/2010/main" val="388899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149</Words>
  <Application>Microsoft Office PowerPoint</Application>
  <PresentationFormat>如螢幕大小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Segoe UI Historic</vt:lpstr>
      <vt:lpstr>Office 佈景主題</vt:lpstr>
      <vt:lpstr>智慧型小皮開發</vt:lpstr>
      <vt:lpstr>Agenda</vt:lpstr>
      <vt:lpstr>需求 </vt:lpstr>
      <vt:lpstr>系統架構</vt:lpstr>
      <vt:lpstr>PowerPoint 簡報</vt:lpstr>
      <vt:lpstr>核心關鍵技術 </vt:lpstr>
      <vt:lpstr>分工合作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智慧型小皮 開發</dc:title>
  <dc:creator>KSUIE</dc:creator>
  <cp:lastModifiedBy>wei</cp:lastModifiedBy>
  <cp:revision>8</cp:revision>
  <dcterms:created xsi:type="dcterms:W3CDTF">2021-03-04T03:48:10Z</dcterms:created>
  <dcterms:modified xsi:type="dcterms:W3CDTF">2021-03-10T07:34:28Z</dcterms:modified>
</cp:coreProperties>
</file>