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699"/>
            <a:ext cx="9144000" cy="34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0"/>
            <a:ext cx="4817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81" y="0"/>
            <a:ext cx="4649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888272"/>
            <a:ext cx="918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7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2021-03-04T07:08:20Z</dcterms:created>
  <dcterms:modified xsi:type="dcterms:W3CDTF">2021-03-04T08:17:11Z</dcterms:modified>
</cp:coreProperties>
</file>