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87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58194"/>
            <a:ext cx="47529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7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53431"/>
            <a:ext cx="4762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C:\WINDOWS\system32&gt;javac</a:t>
            </a:r>
          </a:p>
          <a:p>
            <a:r>
              <a:rPr lang="en-US" altLang="zh-TW" dirty="0"/>
              <a:t>Usage: </a:t>
            </a:r>
            <a:r>
              <a:rPr lang="en-US" altLang="zh-TW" dirty="0" err="1"/>
              <a:t>javac</a:t>
            </a:r>
            <a:r>
              <a:rPr lang="en-US" altLang="zh-TW" dirty="0"/>
              <a:t> &lt;options&gt; &lt;source files&gt;</a:t>
            </a:r>
          </a:p>
          <a:p>
            <a:r>
              <a:rPr lang="en-US" altLang="zh-TW" dirty="0"/>
              <a:t>where possible options include:</a:t>
            </a:r>
          </a:p>
          <a:p>
            <a:r>
              <a:rPr lang="en-US" altLang="zh-TW" dirty="0"/>
              <a:t>  @&lt;filename&gt;                  Read options and filenames from file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Akey</a:t>
            </a:r>
            <a:r>
              <a:rPr lang="en-US" altLang="zh-TW" dirty="0"/>
              <a:t>[=value]                Options to pass to annotation processors</a:t>
            </a:r>
          </a:p>
          <a:p>
            <a:r>
              <a:rPr lang="en-US" altLang="zh-TW" dirty="0"/>
              <a:t>  --add-modules &lt;module&gt;(,&lt;module&gt;)*</a:t>
            </a:r>
          </a:p>
          <a:p>
            <a:r>
              <a:rPr lang="en-US" altLang="zh-TW" dirty="0"/>
              <a:t>        Root modules to resolve in addition to the initial modules, or all modules</a:t>
            </a:r>
          </a:p>
          <a:p>
            <a:r>
              <a:rPr lang="en-US" altLang="zh-TW" dirty="0"/>
              <a:t>        on the module path if &lt;module&gt; is ALL-MODULE-PATH.</a:t>
            </a:r>
          </a:p>
          <a:p>
            <a:r>
              <a:rPr lang="en-US" altLang="zh-TW" dirty="0"/>
              <a:t>  --boot-class-path &lt;path&gt;, -</a:t>
            </a:r>
            <a:r>
              <a:rPr lang="en-US" altLang="zh-TW" dirty="0" err="1"/>
              <a:t>bootclasspath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Override location of bootstrap class files</a:t>
            </a:r>
          </a:p>
          <a:p>
            <a:r>
              <a:rPr lang="en-US" altLang="zh-TW" dirty="0"/>
              <a:t>  --class-path &lt;path&gt;, -</a:t>
            </a:r>
            <a:r>
              <a:rPr lang="en-US" altLang="zh-TW" dirty="0" err="1"/>
              <a:t>classpath</a:t>
            </a:r>
            <a:r>
              <a:rPr lang="en-US" altLang="zh-TW" dirty="0"/>
              <a:t> &lt;path&gt;, -</a:t>
            </a:r>
            <a:r>
              <a:rPr lang="en-US" altLang="zh-TW" dirty="0" err="1"/>
              <a:t>cp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user class files and annotation processors</a:t>
            </a:r>
          </a:p>
          <a:p>
            <a:r>
              <a:rPr lang="en-US" altLang="zh-TW" dirty="0"/>
              <a:t>  -d &lt;directory&gt;               Specify where to place generated class files</a:t>
            </a:r>
          </a:p>
          <a:p>
            <a:r>
              <a:rPr lang="en-US" altLang="zh-TW" dirty="0"/>
              <a:t>  -deprecation</a:t>
            </a:r>
          </a:p>
          <a:p>
            <a:r>
              <a:rPr lang="en-US" altLang="zh-TW" dirty="0"/>
              <a:t>        Output source locations where deprecated APIs are used</a:t>
            </a:r>
          </a:p>
          <a:p>
            <a:r>
              <a:rPr lang="en-US" altLang="zh-TW" dirty="0"/>
              <a:t>  --enable-preview</a:t>
            </a:r>
          </a:p>
          <a:p>
            <a:r>
              <a:rPr lang="en-US" altLang="zh-TW" dirty="0"/>
              <a:t>        Enable preview language features. To be used in conjunction with either -source or --release.</a:t>
            </a:r>
          </a:p>
          <a:p>
            <a:r>
              <a:rPr lang="en-US" altLang="zh-TW" dirty="0"/>
              <a:t>  -encoding &lt;encoding&gt;         Specify character encoding used by source files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endorseddirs</a:t>
            </a:r>
            <a:r>
              <a:rPr lang="en-US" altLang="zh-TW" dirty="0"/>
              <a:t> &lt;</a:t>
            </a:r>
            <a:r>
              <a:rPr lang="en-US" altLang="zh-TW" dirty="0" err="1"/>
              <a:t>dirs</a:t>
            </a:r>
            <a:r>
              <a:rPr lang="en-US" altLang="zh-TW" dirty="0"/>
              <a:t>&gt;         Override location of endorsed standards path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extdirs</a:t>
            </a:r>
            <a:r>
              <a:rPr lang="en-US" altLang="zh-TW" dirty="0"/>
              <a:t> &lt;</a:t>
            </a:r>
            <a:r>
              <a:rPr lang="en-US" altLang="zh-TW" dirty="0" err="1"/>
              <a:t>dirs</a:t>
            </a:r>
            <a:r>
              <a:rPr lang="en-US" altLang="zh-TW" dirty="0"/>
              <a:t>&gt;              Override location of installed extensions</a:t>
            </a:r>
          </a:p>
          <a:p>
            <a:r>
              <a:rPr lang="en-US" altLang="zh-TW" dirty="0"/>
              <a:t>  -g                           Generate all debugging info</a:t>
            </a:r>
          </a:p>
          <a:p>
            <a:r>
              <a:rPr lang="en-US" altLang="zh-TW" dirty="0"/>
              <a:t>  -g:{</a:t>
            </a:r>
            <a:r>
              <a:rPr lang="en-US" altLang="zh-TW" dirty="0" err="1"/>
              <a:t>lines,vars,source</a:t>
            </a:r>
            <a:r>
              <a:rPr lang="en-US" altLang="zh-TW" dirty="0"/>
              <a:t>}       Generate only some debugging info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g:none</a:t>
            </a:r>
            <a:r>
              <a:rPr lang="en-US" altLang="zh-TW" dirty="0"/>
              <a:t>                      Generate no debugging info</a:t>
            </a:r>
          </a:p>
          <a:p>
            <a:r>
              <a:rPr lang="en-US" altLang="zh-TW" dirty="0"/>
              <a:t>  -h &lt;directory&gt;</a:t>
            </a:r>
          </a:p>
          <a:p>
            <a:r>
              <a:rPr lang="en-US" altLang="zh-TW" dirty="0"/>
              <a:t>        Specify where to place generated native header files</a:t>
            </a:r>
          </a:p>
          <a:p>
            <a:r>
              <a:rPr lang="en-US" altLang="zh-TW" dirty="0"/>
              <a:t>  --help, -help, -?            Print this help message</a:t>
            </a:r>
          </a:p>
          <a:p>
            <a:r>
              <a:rPr lang="en-US" altLang="zh-TW" dirty="0"/>
              <a:t>  --help-extra, -X             Print help on extra options</a:t>
            </a:r>
          </a:p>
          <a:p>
            <a:r>
              <a:rPr lang="en-US" altLang="zh-TW" dirty="0"/>
              <a:t>  -implicit:{</a:t>
            </a:r>
            <a:r>
              <a:rPr lang="en-US" altLang="zh-TW" dirty="0" err="1"/>
              <a:t>none,class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Specify whether or not to generate class files for implicitly referenced files</a:t>
            </a:r>
          </a:p>
          <a:p>
            <a:r>
              <a:rPr lang="en-US" altLang="zh-TW" dirty="0"/>
              <a:t>  -J&lt;flag&gt;                     Pass &lt;flag&gt; directly to the runtime system</a:t>
            </a:r>
          </a:p>
          <a:p>
            <a:r>
              <a:rPr lang="en-US" altLang="zh-TW" dirty="0"/>
              <a:t>  --limit-modules &lt;module&gt;(,&lt;module&gt;)*</a:t>
            </a:r>
          </a:p>
          <a:p>
            <a:r>
              <a:rPr lang="en-US" altLang="zh-TW" dirty="0"/>
              <a:t>        Limit the universe of observable modules</a:t>
            </a:r>
          </a:p>
          <a:p>
            <a:r>
              <a:rPr lang="en-US" altLang="zh-TW" dirty="0"/>
              <a:t>  --module &lt;module&gt;(,&lt;module&gt;)*, -m &lt;module&gt;(,&lt;module&gt;)*</a:t>
            </a:r>
          </a:p>
          <a:p>
            <a:r>
              <a:rPr lang="en-US" altLang="zh-TW" dirty="0"/>
              <a:t>        Compile only the specified module(s), check timestamps</a:t>
            </a:r>
          </a:p>
          <a:p>
            <a:r>
              <a:rPr lang="en-US" altLang="zh-TW" dirty="0"/>
              <a:t>  --module-path &lt;path&gt;, -p &lt;path&gt;</a:t>
            </a:r>
          </a:p>
          <a:p>
            <a:r>
              <a:rPr lang="en-US" altLang="zh-TW" dirty="0"/>
              <a:t>        Specify where to find application </a:t>
            </a:r>
            <a:r>
              <a:rPr lang="en-US" altLang="zh-TW" dirty="0" smtClean="0"/>
              <a:t>modules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 --module-source-path &lt;module-source-path&gt;</a:t>
            </a:r>
          </a:p>
          <a:p>
            <a:r>
              <a:rPr lang="en-US" altLang="zh-TW" dirty="0"/>
              <a:t>        Specify where to find input source files for multiple modules</a:t>
            </a:r>
          </a:p>
          <a:p>
            <a:r>
              <a:rPr lang="en-US" altLang="zh-TW" dirty="0"/>
              <a:t>  --module-version &lt;version&gt;</a:t>
            </a:r>
          </a:p>
          <a:p>
            <a:r>
              <a:rPr lang="en-US" altLang="zh-TW" dirty="0"/>
              <a:t>        Specify version of modules that are being compiled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nowarn</a:t>
            </a:r>
            <a:r>
              <a:rPr lang="en-US" altLang="zh-TW" dirty="0"/>
              <a:t>                      Generate no warnings</a:t>
            </a:r>
          </a:p>
          <a:p>
            <a:r>
              <a:rPr lang="en-US" altLang="zh-TW" dirty="0"/>
              <a:t>  -parameters</a:t>
            </a:r>
          </a:p>
          <a:p>
            <a:r>
              <a:rPr lang="en-US" altLang="zh-TW" dirty="0"/>
              <a:t>        Generate metadata for reflection on method parameters</a:t>
            </a:r>
          </a:p>
          <a:p>
            <a:r>
              <a:rPr lang="en-US" altLang="zh-TW" dirty="0"/>
              <a:t>  -proc:{</a:t>
            </a:r>
            <a:r>
              <a:rPr lang="en-US" altLang="zh-TW" dirty="0" err="1"/>
              <a:t>none,only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Control whether annotation processing and/or compilation is done.</a:t>
            </a:r>
          </a:p>
          <a:p>
            <a:r>
              <a:rPr lang="en-US" altLang="zh-TW" dirty="0"/>
              <a:t>  -processor &lt;class1&gt;[,&lt;class2&gt;,&lt;class3&gt;...]</a:t>
            </a:r>
          </a:p>
          <a:p>
            <a:r>
              <a:rPr lang="en-US" altLang="zh-TW" dirty="0"/>
              <a:t>        Names of the annotation processors to run; bypasses default discovery process</a:t>
            </a:r>
          </a:p>
          <a:p>
            <a:r>
              <a:rPr lang="en-US" altLang="zh-TW" dirty="0"/>
              <a:t>  --processor-module-path &lt;path&gt;</a:t>
            </a:r>
          </a:p>
          <a:p>
            <a:r>
              <a:rPr lang="en-US" altLang="zh-TW" dirty="0"/>
              <a:t>        Specify a module path where to find annotation processors</a:t>
            </a:r>
          </a:p>
          <a:p>
            <a:r>
              <a:rPr lang="en-US" altLang="zh-TW" dirty="0"/>
              <a:t>  --processor-path &lt;path&gt;, -</a:t>
            </a:r>
            <a:r>
              <a:rPr lang="en-US" altLang="zh-TW" dirty="0" err="1"/>
              <a:t>processorpath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annotation processors</a:t>
            </a:r>
          </a:p>
          <a:p>
            <a:r>
              <a:rPr lang="en-US" altLang="zh-TW" dirty="0"/>
              <a:t>  -profile &lt;profile&gt;</a:t>
            </a:r>
          </a:p>
          <a:p>
            <a:r>
              <a:rPr lang="en-US" altLang="zh-TW" dirty="0"/>
              <a:t>        Check that API used is available in the specified profile</a:t>
            </a:r>
          </a:p>
          <a:p>
            <a:r>
              <a:rPr lang="en-US" altLang="zh-TW" dirty="0"/>
              <a:t>  --release &lt;release&gt;</a:t>
            </a:r>
          </a:p>
          <a:p>
            <a:r>
              <a:rPr lang="en-US" altLang="zh-TW" dirty="0"/>
              <a:t>        Compile for the specified Java SE release. Supported releases: 7, 8, 9, 10, 11, 12, 13, 14, 15</a:t>
            </a:r>
          </a:p>
          <a:p>
            <a:r>
              <a:rPr lang="en-US" altLang="zh-TW" dirty="0"/>
              <a:t>  -s &lt;directory&gt;               Specify where to place generated source files</a:t>
            </a:r>
          </a:p>
          <a:p>
            <a:r>
              <a:rPr lang="en-US" altLang="zh-TW" dirty="0"/>
              <a:t>  --source &lt;release&gt;, -source &lt;release&gt;</a:t>
            </a:r>
          </a:p>
          <a:p>
            <a:r>
              <a:rPr lang="en-US" altLang="zh-TW" dirty="0"/>
              <a:t>        Provide source compatibility with the specified Java SE release. Supported releases: 7, 8, 9, 10, 11, 12, 13, 14, 15</a:t>
            </a:r>
          </a:p>
          <a:p>
            <a:r>
              <a:rPr lang="en-US" altLang="zh-TW" dirty="0"/>
              <a:t>  --source-path &lt;path&gt;, -</a:t>
            </a:r>
            <a:r>
              <a:rPr lang="en-US" altLang="zh-TW" dirty="0" err="1"/>
              <a:t>sourcepath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input source files</a:t>
            </a:r>
          </a:p>
          <a:p>
            <a:r>
              <a:rPr lang="en-US" altLang="zh-TW" dirty="0"/>
              <a:t>  --system &lt;</a:t>
            </a:r>
            <a:r>
              <a:rPr lang="en-US" altLang="zh-TW" dirty="0" err="1"/>
              <a:t>jdk</a:t>
            </a:r>
            <a:r>
              <a:rPr lang="en-US" altLang="zh-TW" dirty="0"/>
              <a:t>&gt;|none          Override location of system modules</a:t>
            </a:r>
          </a:p>
          <a:p>
            <a:r>
              <a:rPr lang="en-US" altLang="zh-TW" dirty="0"/>
              <a:t>  --target &lt;release&gt;, -target &lt;release&gt;</a:t>
            </a:r>
          </a:p>
          <a:p>
            <a:r>
              <a:rPr lang="en-US" altLang="zh-TW" dirty="0"/>
              <a:t>        Generate class files suitable for the specified Java SE release. Supported releases: 7, 8, 9, 10, 11, 12, 13, 14, 15</a:t>
            </a:r>
          </a:p>
          <a:p>
            <a:r>
              <a:rPr lang="en-US" altLang="zh-TW" dirty="0"/>
              <a:t>  --upgrade-module-path &lt;path&gt;</a:t>
            </a:r>
          </a:p>
          <a:p>
            <a:r>
              <a:rPr lang="en-US" altLang="zh-TW" dirty="0"/>
              <a:t>        Override location of upgradeable modules</a:t>
            </a:r>
          </a:p>
          <a:p>
            <a:r>
              <a:rPr lang="en-US" altLang="zh-TW" dirty="0"/>
              <a:t>  -verbose                     Output messages about what the compiler is doing</a:t>
            </a:r>
          </a:p>
          <a:p>
            <a:r>
              <a:rPr lang="en-US" altLang="zh-TW" dirty="0"/>
              <a:t>  --version, -version          </a:t>
            </a:r>
            <a:r>
              <a:rPr lang="en-US" altLang="zh-TW" dirty="0" err="1"/>
              <a:t>Version</a:t>
            </a:r>
            <a:r>
              <a:rPr lang="en-US" altLang="zh-TW" dirty="0"/>
              <a:t> information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Werror</a:t>
            </a:r>
            <a:r>
              <a:rPr lang="en-US" altLang="zh-TW" dirty="0"/>
              <a:t>                      Terminate compilation if warnings occur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4837"/>
            <a:ext cx="8229600" cy="425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34356"/>
            <a:ext cx="47625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697</Words>
  <Application>Microsoft Office PowerPoint</Application>
  <PresentationFormat>如螢幕大小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2021-02-25T05:57:36Z</dcterms:created>
  <dcterms:modified xsi:type="dcterms:W3CDTF">2021-02-25T07:13:51Z</dcterms:modified>
</cp:coreProperties>
</file>