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685800"/>
            <a:ext cx="846772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761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0088"/>
            <a:ext cx="9791700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134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00" y="1600200"/>
            <a:ext cx="743439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500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54" y="1600200"/>
            <a:ext cx="729309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5008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24" y="1600200"/>
            <a:ext cx="731775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5008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如螢幕大小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4</cp:revision>
  <dcterms:created xsi:type="dcterms:W3CDTF">2021-03-11T07:08:46Z</dcterms:created>
  <dcterms:modified xsi:type="dcterms:W3CDTF">2021-03-11T07:12:16Z</dcterms:modified>
</cp:coreProperties>
</file>