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3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6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6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5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0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1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17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25F7-6586-42EE-B337-1452229D42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6744-0C6E-4450-B939-B748931488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7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 : Rio </a:t>
            </a:r>
            <a:r>
              <a:rPr lang="en-US" altLang="zh-TW" dirty="0" err="1" smtClean="0"/>
              <a:t>Hafiizh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Fajri</a:t>
            </a:r>
            <a:endParaRPr lang="en-US" altLang="zh-TW" dirty="0" smtClean="0"/>
          </a:p>
          <a:p>
            <a:r>
              <a:rPr lang="en-US" altLang="zh-TW" dirty="0" smtClean="0"/>
              <a:t>Teacher 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5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6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6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9" y="365125"/>
            <a:ext cx="11645981" cy="56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76" y="563983"/>
            <a:ext cx="10204048" cy="57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23" y="865861"/>
            <a:ext cx="10429172" cy="5100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9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65" y="399850"/>
            <a:ext cx="11050261" cy="56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97" y="1825625"/>
            <a:ext cx="10500206" cy="435133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696901" y="4398380"/>
            <a:ext cx="1076446" cy="381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42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Solving CTF</vt:lpstr>
      <vt:lpstr>Agenda</vt:lpstr>
      <vt:lpstr>Google Colab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</dc:title>
  <dc:creator>I2605</dc:creator>
  <cp:lastModifiedBy>I2605</cp:lastModifiedBy>
  <cp:revision>7</cp:revision>
  <dcterms:created xsi:type="dcterms:W3CDTF">2021-03-05T00:52:03Z</dcterms:created>
  <dcterms:modified xsi:type="dcterms:W3CDTF">2021-03-05T03:20:42Z</dcterms:modified>
</cp:coreProperties>
</file>