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74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96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1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2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6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86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6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79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1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23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043DE-8F4D-48CF-900A-69CE6E88F79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2B97-A4D3-4240-BD9B-5AA16816E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5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marL="0" indent="0" algn="ctr">
              <a:buNone/>
            </a:pPr>
            <a:r>
              <a:rPr lang="en-US" altLang="zh-TW" dirty="0" smtClean="0"/>
              <a:t>2021/03/05</a:t>
            </a:r>
          </a:p>
          <a:p>
            <a:pPr marL="0" indent="0" algn="ctr">
              <a:buNone/>
            </a:pPr>
            <a:r>
              <a:rPr lang="en-US" altLang="zh-TW" dirty="0" smtClean="0"/>
              <a:t>4070E097</a:t>
            </a:r>
          </a:p>
          <a:p>
            <a:pPr marL="0" indent="0" algn="ctr">
              <a:buNone/>
            </a:pPr>
            <a:r>
              <a:rPr lang="zh-TW" altLang="en-US" dirty="0" smtClean="0"/>
              <a:t> 馬</a:t>
            </a:r>
            <a:r>
              <a:rPr lang="zh-TW" altLang="en-US" dirty="0"/>
              <a:t>里克 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764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439"/>
            <a:ext cx="8229600" cy="4325484"/>
          </a:xfrm>
        </p:spPr>
      </p:pic>
      <p:sp>
        <p:nvSpPr>
          <p:cNvPr id="5" name="向右箭號 4"/>
          <p:cNvSpPr/>
          <p:nvPr/>
        </p:nvSpPr>
        <p:spPr>
          <a:xfrm>
            <a:off x="5868144" y="198884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5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0879"/>
            <a:ext cx="8229600" cy="4344604"/>
          </a:xfrm>
        </p:spPr>
      </p:pic>
    </p:spTree>
    <p:extLst>
      <p:ext uri="{BB962C8B-B14F-4D97-AF65-F5344CB8AC3E}">
        <p14:creationId xmlns:p14="http://schemas.microsoft.com/office/powerpoint/2010/main" val="27003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https://github.com/mydeargreatteacher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err="1" smtClean="0"/>
              <a:t>my</a:t>
            </a:r>
            <a:r>
              <a:rPr lang="en-US" altLang="zh-TW" dirty="0" err="1" smtClean="0">
                <a:solidFill>
                  <a:srgbClr val="92D050"/>
                </a:solidFill>
              </a:rPr>
              <a:t>dear</a:t>
            </a:r>
            <a:r>
              <a:rPr lang="en-US" altLang="zh-TW" dirty="0" err="1" smtClean="0">
                <a:solidFill>
                  <a:srgbClr val="FF0000"/>
                </a:solidFill>
              </a:rPr>
              <a:t>great</a:t>
            </a:r>
            <a:r>
              <a:rPr lang="en-US" altLang="zh-TW" dirty="0" err="1" smtClean="0"/>
              <a:t>teacher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5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4" y="1600200"/>
            <a:ext cx="8196012" cy="452596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6" name="向右箭號 5"/>
          <p:cNvSpPr/>
          <p:nvPr/>
        </p:nvSpPr>
        <p:spPr>
          <a:xfrm>
            <a:off x="2627784" y="270892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3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4157"/>
            <a:ext cx="8229600" cy="4238049"/>
          </a:xfrm>
        </p:spPr>
      </p:pic>
    </p:spTree>
    <p:extLst>
      <p:ext uri="{BB962C8B-B14F-4D97-AF65-F5344CB8AC3E}">
        <p14:creationId xmlns:p14="http://schemas.microsoft.com/office/powerpoint/2010/main" val="2814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</Words>
  <Application>Microsoft Office PowerPoint</Application>
  <PresentationFormat>如螢幕大小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https://github.com/mydeargreatteacher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4</cp:revision>
  <dcterms:created xsi:type="dcterms:W3CDTF">2021-03-05T01:02:41Z</dcterms:created>
  <dcterms:modified xsi:type="dcterms:W3CDTF">2021-03-05T03:09:40Z</dcterms:modified>
</cp:coreProperties>
</file>