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9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1173-8A26-4582-AEFC-A4CAFDA509DE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3D42-4B0A-4A6B-85D8-87D600E855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40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1173-8A26-4582-AEFC-A4CAFDA509DE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3D42-4B0A-4A6B-85D8-87D600E855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71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1173-8A26-4582-AEFC-A4CAFDA509DE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3D42-4B0A-4A6B-85D8-87D600E855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26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1173-8A26-4582-AEFC-A4CAFDA509DE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3D42-4B0A-4A6B-85D8-87D600E855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64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1173-8A26-4582-AEFC-A4CAFDA509DE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3D42-4B0A-4A6B-85D8-87D600E855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9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1173-8A26-4582-AEFC-A4CAFDA509DE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3D42-4B0A-4A6B-85D8-87D600E855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37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1173-8A26-4582-AEFC-A4CAFDA509DE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3D42-4B0A-4A6B-85D8-87D600E855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1173-8A26-4582-AEFC-A4CAFDA509DE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3D42-4B0A-4A6B-85D8-87D600E855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04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1173-8A26-4582-AEFC-A4CAFDA509DE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3D42-4B0A-4A6B-85D8-87D600E855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59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1173-8A26-4582-AEFC-A4CAFDA509DE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3D42-4B0A-4A6B-85D8-87D600E855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32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1173-8A26-4582-AEFC-A4CAFDA509DE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3D42-4B0A-4A6B-85D8-87D600E855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25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D1173-8A26-4582-AEFC-A4CAFDA509DE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43D42-4B0A-4A6B-85D8-87D600E855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51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nN8seMm7U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Solving CTF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892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Agenda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917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What is</a:t>
            </a:r>
            <a:r>
              <a:rPr lang="zh-TW" altLang="en-US" dirty="0" smtClean="0"/>
              <a:t> </a:t>
            </a:r>
            <a:r>
              <a:rPr lang="en-US" altLang="zh-TW" dirty="0" err="1"/>
              <a:t>Colaboratory</a:t>
            </a:r>
            <a:r>
              <a:rPr lang="zh-TW" altLang="en-US" dirty="0"/>
              <a:t>？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/>
              <a:t>Colaboratory</a:t>
            </a:r>
            <a:r>
              <a:rPr lang="en-US" altLang="zh-TW" dirty="0"/>
              <a:t>, or "</a:t>
            </a:r>
            <a:r>
              <a:rPr lang="en-US" altLang="zh-TW" dirty="0" err="1"/>
              <a:t>Colab</a:t>
            </a:r>
            <a:r>
              <a:rPr lang="en-US" altLang="zh-TW" dirty="0"/>
              <a:t>" for short, allows you to write and execute Python in your browser, with</a:t>
            </a:r>
          </a:p>
          <a:p>
            <a:r>
              <a:rPr lang="en-US" altLang="zh-TW" dirty="0"/>
              <a:t>Zero configuration required</a:t>
            </a:r>
          </a:p>
          <a:p>
            <a:r>
              <a:rPr lang="en-US" altLang="zh-TW" dirty="0"/>
              <a:t>Free access to GPUs</a:t>
            </a:r>
          </a:p>
          <a:p>
            <a:r>
              <a:rPr lang="en-US" altLang="zh-TW" dirty="0"/>
              <a:t>Easy sharing</a:t>
            </a:r>
          </a:p>
          <a:p>
            <a:r>
              <a:rPr lang="en-US" altLang="zh-TW" dirty="0"/>
              <a:t>Whether you're a </a:t>
            </a:r>
            <a:r>
              <a:rPr lang="en-US" altLang="zh-TW" b="1" dirty="0"/>
              <a:t>student</a:t>
            </a:r>
            <a:r>
              <a:rPr lang="en-US" altLang="zh-TW" dirty="0"/>
              <a:t>, a </a:t>
            </a:r>
            <a:r>
              <a:rPr lang="en-US" altLang="zh-TW" b="1" dirty="0"/>
              <a:t>data scientist</a:t>
            </a:r>
            <a:r>
              <a:rPr lang="en-US" altLang="zh-TW" dirty="0"/>
              <a:t> or an </a:t>
            </a:r>
            <a:r>
              <a:rPr lang="en-US" altLang="zh-TW" b="1" dirty="0"/>
              <a:t>AI researcher</a:t>
            </a:r>
            <a:r>
              <a:rPr lang="en-US" altLang="zh-TW" dirty="0"/>
              <a:t>, </a:t>
            </a:r>
            <a:r>
              <a:rPr lang="en-US" altLang="zh-TW" dirty="0" err="1"/>
              <a:t>Colab</a:t>
            </a:r>
            <a:r>
              <a:rPr lang="en-US" altLang="zh-TW" dirty="0"/>
              <a:t> can make your work easier. Watch </a:t>
            </a:r>
            <a:r>
              <a:rPr lang="en-US" altLang="zh-TW" dirty="0">
                <a:hlinkClick r:id="rId2"/>
              </a:rPr>
              <a:t>Introduction to </a:t>
            </a:r>
            <a:r>
              <a:rPr lang="en-US" altLang="zh-TW" dirty="0" err="1">
                <a:hlinkClick r:id="rId2"/>
              </a:rPr>
              <a:t>Colab</a:t>
            </a:r>
            <a:r>
              <a:rPr lang="en-US" altLang="zh-TW" dirty="0"/>
              <a:t> to learn more, or just get started below!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491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72" y="1725541"/>
            <a:ext cx="7632171" cy="429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391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40</Words>
  <Application>Microsoft Office PowerPoint</Application>
  <PresentationFormat>如螢幕大小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Solving CTF</vt:lpstr>
      <vt:lpstr>PowerPoint 簡報</vt:lpstr>
      <vt:lpstr>What is Colaboratory？ 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CTF</dc:title>
  <dc:creator>I5302</dc:creator>
  <cp:lastModifiedBy>I5302</cp:lastModifiedBy>
  <cp:revision>5</cp:revision>
  <dcterms:created xsi:type="dcterms:W3CDTF">2021-03-05T00:42:40Z</dcterms:created>
  <dcterms:modified xsi:type="dcterms:W3CDTF">2021-03-05T03:12:14Z</dcterms:modified>
</cp:coreProperties>
</file>