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166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47C5-C0E0-416F-9F14-290312FA9BF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ABCA-D6CB-4579-B6ED-747F719AB9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Solving CTV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 smtClean="0"/>
              <a:t>    What </a:t>
            </a:r>
            <a:r>
              <a:rPr lang="en-US" altLang="zh-TW" dirty="0"/>
              <a:t>is </a:t>
            </a:r>
            <a:r>
              <a:rPr lang="en-US" altLang="zh-TW" dirty="0" err="1"/>
              <a:t>Colaboratory</a:t>
            </a:r>
            <a:r>
              <a:rPr lang="en-US" altLang="zh-TW" dirty="0"/>
              <a:t>?</a:t>
            </a:r>
          </a:p>
          <a:p>
            <a:r>
              <a:rPr lang="en-US" altLang="zh-TW" dirty="0" err="1"/>
              <a:t>Colaboratory</a:t>
            </a:r>
            <a:r>
              <a:rPr lang="en-US" altLang="zh-TW" dirty="0"/>
              <a:t>, or "</a:t>
            </a:r>
            <a:r>
              <a:rPr lang="en-US" altLang="zh-TW" dirty="0" err="1"/>
              <a:t>Colab</a:t>
            </a:r>
            <a:r>
              <a:rPr lang="en-US" altLang="zh-TW" dirty="0"/>
              <a:t>" for short, allows you to write and execute Python in your browser, with</a:t>
            </a:r>
          </a:p>
          <a:p>
            <a:r>
              <a:rPr lang="en-US" altLang="zh-TW" dirty="0"/>
              <a:t>Zero configuration required</a:t>
            </a:r>
          </a:p>
          <a:p>
            <a:r>
              <a:rPr lang="en-US" altLang="zh-TW" dirty="0"/>
              <a:t>Free access to GPUs</a:t>
            </a:r>
          </a:p>
          <a:p>
            <a:r>
              <a:rPr lang="en-US" altLang="zh-TW" dirty="0"/>
              <a:t>Easy sharing</a:t>
            </a:r>
          </a:p>
          <a:p>
            <a:r>
              <a:rPr lang="en-US" altLang="zh-TW" dirty="0"/>
              <a:t>Whether you're a </a:t>
            </a:r>
            <a:r>
              <a:rPr lang="en-US" altLang="zh-TW" b="1" dirty="0"/>
              <a:t>student</a:t>
            </a:r>
            <a:r>
              <a:rPr lang="en-US" altLang="zh-TW" dirty="0"/>
              <a:t>, a </a:t>
            </a:r>
            <a:r>
              <a:rPr lang="en-US" altLang="zh-TW" b="1" dirty="0"/>
              <a:t>data scientist</a:t>
            </a:r>
            <a:r>
              <a:rPr lang="en-US" altLang="zh-TW" dirty="0"/>
              <a:t> or an </a:t>
            </a:r>
            <a:r>
              <a:rPr lang="en-US" altLang="zh-TW" b="1" dirty="0"/>
              <a:t>AI researcher</a:t>
            </a:r>
            <a:r>
              <a:rPr lang="en-US" altLang="zh-TW" dirty="0"/>
              <a:t>, </a:t>
            </a:r>
            <a:r>
              <a:rPr lang="en-US" altLang="zh-TW" dirty="0" err="1"/>
              <a:t>Colab</a:t>
            </a:r>
            <a:r>
              <a:rPr lang="en-US" altLang="zh-TW" dirty="0"/>
              <a:t> can make your work easier. Watch </a:t>
            </a:r>
            <a:r>
              <a:rPr lang="en-US" altLang="zh-TW" dirty="0">
                <a:hlinkClick r:id="rId2"/>
              </a:rPr>
              <a:t>Introduction to </a:t>
            </a:r>
            <a:r>
              <a:rPr lang="en-US" altLang="zh-TW" dirty="0" err="1">
                <a:hlinkClick r:id="rId2"/>
              </a:rPr>
              <a:t>Colab</a:t>
            </a:r>
            <a:r>
              <a:rPr lang="en-US" altLang="zh-TW" dirty="0"/>
              <a:t> to learn more, or just get started below!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USER\Desktop\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40768" y="-1251520"/>
            <a:ext cx="18288000" cy="10287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Users\USER\Desktop\g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40768" y="0"/>
            <a:ext cx="18288001" cy="1028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>
                <a:hlinkClick r:id="rId2"/>
              </a:rPr>
              <a:t>      https://github.com/mydeargreatteachar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                     </a:t>
            </a:r>
            <a:r>
              <a:rPr lang="en-US" altLang="zh-TW" dirty="0" smtClean="0">
                <a:hlinkClick r:id="rId2"/>
              </a:rPr>
              <a:t>   </a:t>
            </a:r>
            <a:r>
              <a:rPr lang="en-US" altLang="zh-TW" dirty="0" err="1" smtClean="0">
                <a:hlinkClick r:id="rId2"/>
              </a:rPr>
              <a:t>mydeargreatteachar</a:t>
            </a:r>
            <a:endParaRPr lang="en-US" altLang="zh-TW" dirty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USER\Desktop\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76872" y="-1683568"/>
            <a:ext cx="18288000" cy="10287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46</Words>
  <Application>Microsoft Office PowerPoint</Application>
  <PresentationFormat>如螢幕大小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Solving CTV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CTV</dc:title>
  <dc:creator>USER</dc:creator>
  <cp:lastModifiedBy>USER</cp:lastModifiedBy>
  <cp:revision>17</cp:revision>
  <dcterms:created xsi:type="dcterms:W3CDTF">2021-03-05T00:46:04Z</dcterms:created>
  <dcterms:modified xsi:type="dcterms:W3CDTF">2021-03-05T03:31:46Z</dcterms:modified>
</cp:coreProperties>
</file>