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970B8-0F45-47C9-B46C-B7A0138D9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6F1DBA-72AA-4776-AE87-4C059331F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1E2573-A173-467E-8BEA-CA8404B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FD3AC2-9133-47D3-9F8E-C43FB1FA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CC0B2-EAAE-4112-B111-DEBF9F1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E05B0-D4D3-4285-8DA4-C6CE9410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D9A95D-D920-4F1E-90A0-99C17F646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01517-044C-4068-AA07-127E012C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A3246-C07A-4622-A4E6-D20FF67B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8618A6-BF66-4B01-A78C-EECB496D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BC9642-9DD1-43C6-AFC8-E38C3181E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5427B4-9AF8-4CD1-82FB-A8EC2770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265AFE-B1FA-412E-94E6-4E0F38C7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80901-9256-4287-B0D4-B49678CA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84D09-C062-4CD1-8E25-12833D04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24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76FAD-C74D-4CCA-BAD5-E487EC4F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55186E-3225-4DC5-A3CE-9B824357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4EB1B4-6DCB-4410-9728-3C8DE99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04957F-5B14-48E0-8590-6BC7AE7A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D5664-7697-47BF-A76A-6A81ADD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58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A6677-48EF-4638-B6E5-40B22D72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703552-F51E-4977-8E3E-52616143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6A499-1A84-49F4-B4B5-D3D219FB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447050-9669-47A3-8D44-E0C0D25D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26210E-2092-4469-9438-B9B2B8C7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2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E978B-81CD-488C-AEE2-B10AB21E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5A4BB-E9C8-43BB-BE87-6BDDE79D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347B05-CE7B-4AA5-BC47-858114701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D093EC-5B2B-43B9-B96A-6D477BD5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7DE0BC-2839-47EE-AFBF-32C81C93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E88C15-97A1-4A1C-B509-4D54C41C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0EB55-DC25-49E3-B1E6-05627FC0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3ED2AD-A277-466B-811D-A7F3079B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9CDF21-E813-4F27-AAE5-7B20E5FFA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3CBEF9-C426-4993-855F-5DD057473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044BBF-3EF2-484A-96FC-EC776AC76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9760D3-60AA-47ED-BAC8-EAFC3955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7AA6E5-D13D-4009-BEB5-E8FF27F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EAF55D-417B-489E-A5AC-4FEAFAF9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2D806-CAD6-4166-A117-9D458441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1C9C40-63E0-41E5-9DDB-24DB30B5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7C8E30-74A3-43C4-A8DA-A9016DF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717601-DD77-464E-9237-E2EE9887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6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09EE53-33FB-490E-ADE8-85B9A127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CC1E92-D15C-4DFC-A82D-8A92EE0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BB647F-A451-4D88-98ED-6035BE27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EDA38-A976-4DF2-A528-B7108827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1085B-07D1-45F2-9EC8-A3AE8DAB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E45E0F-B66E-46D0-B7F8-11E1627D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244CA8-654A-4533-B70A-509D677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1437BB-D76F-4848-BFFA-2C37B0BD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14CF19-4037-4098-A460-4EA10260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8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5A760-CBA3-4D51-93D3-AFD3E484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350ECD-1489-4DE7-9796-A1A53B143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A3E889-EEDD-4DD0-A5C6-549C5F446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E58FE8-946B-4B82-94E6-7E686D18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014533-2418-4E9C-8913-1B4C939C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049090-A9B1-4693-9AE2-6290D0B8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42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5773BD-C4B2-4ECC-B6F7-5DE71F96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20322D-CE1C-47F3-979C-F5B63F4F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BE343-3D3E-413A-A476-CD945F168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3E0C-516A-4B12-9951-41F3EABFB60C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32B2A3-EFFE-4218-8001-571451015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3ECE66-B370-4276-BE02-07CC51877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F40-B6CB-4310-8045-6DCB81806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54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AF0A8-1A4D-44B9-962D-956B25072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4070E113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BB837D-8D19-4034-971F-5BB1DF0E2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29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1FE4DD-D17C-4DB5-94DB-FF2797B07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8" y="377504"/>
            <a:ext cx="11626743" cy="5721291"/>
          </a:xfrm>
        </p:spPr>
      </p:pic>
    </p:spTree>
    <p:extLst>
      <p:ext uri="{BB962C8B-B14F-4D97-AF65-F5344CB8AC3E}">
        <p14:creationId xmlns:p14="http://schemas.microsoft.com/office/powerpoint/2010/main" val="400255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4070E113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4070E113</dc:title>
  <dc:creator>KSUIE</dc:creator>
  <cp:lastModifiedBy>KSUIE</cp:lastModifiedBy>
  <cp:revision>1</cp:revision>
  <dcterms:created xsi:type="dcterms:W3CDTF">2021-03-19T01:08:47Z</dcterms:created>
  <dcterms:modified xsi:type="dcterms:W3CDTF">2021-03-19T01:09:17Z</dcterms:modified>
</cp:coreProperties>
</file>