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58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0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FC89-250A-4013-9762-2833EC58804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29CAC-1028-4708-8362-1489E967E7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2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29CAC-1028-4708-8362-1489E967E77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94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/>
              <a:t>開發環境建置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陶黃燕美 </a:t>
            </a:r>
            <a:endParaRPr lang="en-US" altLang="zh-TW" dirty="0"/>
          </a:p>
          <a:p>
            <a:r>
              <a:rPr lang="en-US" altLang="zh-TW" dirty="0"/>
              <a:t>4070E116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5169-2D72-4113-BB79-8CFF1A33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2F4483E-283D-44B8-9640-2F0ADE992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C4723D29-5CD3-4991-AB02-73E2263D87E5}"/>
              </a:ext>
            </a:extLst>
          </p:cNvPr>
          <p:cNvSpPr/>
          <p:nvPr/>
        </p:nvSpPr>
        <p:spPr>
          <a:xfrm>
            <a:off x="611560" y="4005064"/>
            <a:ext cx="129614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1286A-9CD1-41D0-98C6-F5419662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E8B986-BAB3-4766-ABEE-022D415C5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54" y="1600200"/>
            <a:ext cx="583949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5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Spyder</a:t>
            </a:r>
            <a:r>
              <a:rPr lang="en-US" altLang="zh-TW" dirty="0"/>
              <a:t> IDE</a:t>
            </a:r>
            <a:r>
              <a:rPr lang="zh-TW" altLang="en-US" dirty="0"/>
              <a:t>  開發程式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116"/>
            <a:ext cx="8229600" cy="4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prompt</a:t>
            </a:r>
            <a:r>
              <a:rPr lang="zh-TW" altLang="en-US" dirty="0"/>
              <a:t>開發程式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552728" cy="505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E9D67-1113-4F64-8422-0C0865BD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23271D7-AB38-4FCB-BEEA-A0252A945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7458"/>
            <a:ext cx="8229600" cy="4451446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BD5E918-AAD6-47E3-B024-FF2A9A2925BC}"/>
              </a:ext>
            </a:extLst>
          </p:cNvPr>
          <p:cNvSpPr/>
          <p:nvPr/>
        </p:nvSpPr>
        <p:spPr>
          <a:xfrm>
            <a:off x="2555776" y="3717032"/>
            <a:ext cx="100811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39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270" r="78638"/>
          <a:stretch>
            <a:fillRect/>
          </a:stretch>
        </p:blipFill>
        <p:spPr bwMode="auto">
          <a:xfrm>
            <a:off x="1619672" y="332656"/>
            <a:ext cx="3240360" cy="60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3B0D8-FF8A-423B-AA90-1EA65B6F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6E92F7-2A1D-4269-AE61-969DD133E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0124"/>
            <a:ext cx="8229600" cy="32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5C395-EF94-4DE6-9CBC-642AC087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3D6669D-5B5B-4A29-B66E-1460C1E34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37" y="1600200"/>
            <a:ext cx="741412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2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E74DA-9614-42E4-A392-A8A55BFE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8033F38-B747-470F-B3B8-84766B210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406" y="1600200"/>
            <a:ext cx="74291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8DCE0-5587-4273-ADB8-C1A3203A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D2B01A-D228-447B-A108-1CDF715C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01" y="1600200"/>
            <a:ext cx="74119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5A82-9E26-4063-9966-0BA2BC2C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03D144-2C12-46C6-B750-4AEA59F96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如螢幕大小 (4:3)</PresentationFormat>
  <Paragraphs>8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Calibri</vt:lpstr>
      <vt:lpstr>Office 佈景主題</vt:lpstr>
      <vt:lpstr>anaconda開發環境建置</vt:lpstr>
      <vt:lpstr>啟動anaconda navigator</vt:lpstr>
      <vt:lpstr>啟動anaconda navigator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啟動Spyder IDE  開發程式</vt:lpstr>
      <vt:lpstr>啟動anaconda prompt開發程式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USER</dc:creator>
  <cp:lastModifiedBy>KSUIE</cp:lastModifiedBy>
  <cp:revision>4</cp:revision>
  <dcterms:created xsi:type="dcterms:W3CDTF">2021-03-12T01:29:07Z</dcterms:created>
  <dcterms:modified xsi:type="dcterms:W3CDTF">2021-03-12T02:45:41Z</dcterms:modified>
</cp:coreProperties>
</file>