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343" r:id="rId4"/>
    <p:sldId id="276" r:id="rId5"/>
    <p:sldId id="342" r:id="rId6"/>
    <p:sldId id="341" r:id="rId7"/>
    <p:sldId id="340" r:id="rId8"/>
    <p:sldId id="344" r:id="rId9"/>
    <p:sldId id="345" r:id="rId10"/>
    <p:sldId id="346" r:id="rId11"/>
    <p:sldId id="347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1368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0207C-71DB-4B22-BB7B-1DA272242E9C}" type="datetimeFigureOut">
              <a:rPr lang="zh-TW" altLang="en-US" smtClean="0"/>
              <a:t>2021/5/6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179C1-9F96-4939-80DE-35AC937F7F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1921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0207C-71DB-4B22-BB7B-1DA272242E9C}" type="datetimeFigureOut">
              <a:rPr lang="zh-TW" altLang="en-US" smtClean="0"/>
              <a:t>2021/5/6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179C1-9F96-4939-80DE-35AC937F7F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8776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0207C-71DB-4B22-BB7B-1DA272242E9C}" type="datetimeFigureOut">
              <a:rPr lang="zh-TW" altLang="en-US" smtClean="0"/>
              <a:t>2021/5/6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179C1-9F96-4939-80DE-35AC937F7F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3160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0207C-71DB-4B22-BB7B-1DA272242E9C}" type="datetimeFigureOut">
              <a:rPr lang="zh-TW" altLang="en-US" smtClean="0"/>
              <a:t>2021/5/6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179C1-9F96-4939-80DE-35AC937F7F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546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0207C-71DB-4B22-BB7B-1DA272242E9C}" type="datetimeFigureOut">
              <a:rPr lang="zh-TW" altLang="en-US" smtClean="0"/>
              <a:t>2021/5/6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179C1-9F96-4939-80DE-35AC937F7F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4020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0207C-71DB-4B22-BB7B-1DA272242E9C}" type="datetimeFigureOut">
              <a:rPr lang="zh-TW" altLang="en-US" smtClean="0"/>
              <a:t>2021/5/6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179C1-9F96-4939-80DE-35AC937F7F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6165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0207C-71DB-4B22-BB7B-1DA272242E9C}" type="datetimeFigureOut">
              <a:rPr lang="zh-TW" altLang="en-US" smtClean="0"/>
              <a:t>2021/5/6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179C1-9F96-4939-80DE-35AC937F7F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3829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0207C-71DB-4B22-BB7B-1DA272242E9C}" type="datetimeFigureOut">
              <a:rPr lang="zh-TW" altLang="en-US" smtClean="0"/>
              <a:t>2021/5/6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179C1-9F96-4939-80DE-35AC937F7F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8561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0207C-71DB-4B22-BB7B-1DA272242E9C}" type="datetimeFigureOut">
              <a:rPr lang="zh-TW" altLang="en-US" smtClean="0"/>
              <a:t>2021/5/6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179C1-9F96-4939-80DE-35AC937F7F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6036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0207C-71DB-4B22-BB7B-1DA272242E9C}" type="datetimeFigureOut">
              <a:rPr lang="zh-TW" altLang="en-US" smtClean="0"/>
              <a:t>2021/5/6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179C1-9F96-4939-80DE-35AC937F7F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4049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0207C-71DB-4B22-BB7B-1DA272242E9C}" type="datetimeFigureOut">
              <a:rPr lang="zh-TW" altLang="en-US" smtClean="0"/>
              <a:t>2021/5/6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179C1-9F96-4939-80DE-35AC937F7F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452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50207C-71DB-4B22-BB7B-1DA272242E9C}" type="datetimeFigureOut">
              <a:rPr lang="zh-TW" altLang="en-US" smtClean="0"/>
              <a:t>2021/5/6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3179C1-9F96-4939-80DE-35AC937F7F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9882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C77F3E2-8AF9-4A5B-A54C-F614ECC5DC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dirty="0" err="1" smtClean="0">
                <a:solidFill>
                  <a:srgbClr val="FF0000"/>
                </a:solidFill>
              </a:rPr>
              <a:t>Powershell</a:t>
            </a:r>
            <a:r>
              <a:rPr lang="zh-TW" altLang="en-US" dirty="0" smtClean="0">
                <a:solidFill>
                  <a:srgbClr val="FF0000"/>
                </a:solidFill>
              </a:rPr>
              <a:t>實戰技術</a:t>
            </a:r>
            <a:endParaRPr lang="zh-TW" altLang="en-US" sz="27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矩形 3"/>
          <p:cNvSpPr/>
          <p:nvPr/>
        </p:nvSpPr>
        <p:spPr>
          <a:xfrm>
            <a:off x="606282" y="445797"/>
            <a:ext cx="44294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800" b="1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作業系統        </a:t>
            </a:r>
            <a:r>
              <a:rPr lang="zh-TW" altLang="en-US" sz="2800" b="1" dirty="0" smtClean="0"/>
              <a:t>期中平時報告</a:t>
            </a:r>
            <a:endParaRPr lang="zh-TW" altLang="en-US" sz="2800" b="1" dirty="0"/>
          </a:p>
        </p:txBody>
      </p:sp>
      <p:sp>
        <p:nvSpPr>
          <p:cNvPr id="5" name="矩形 4"/>
          <p:cNvSpPr/>
          <p:nvPr/>
        </p:nvSpPr>
        <p:spPr>
          <a:xfrm>
            <a:off x="1157415" y="4557744"/>
            <a:ext cx="323037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 smtClean="0"/>
              <a:t>報告者</a:t>
            </a:r>
            <a:r>
              <a:rPr lang="en-US" altLang="zh-TW" b="1" dirty="0" smtClean="0"/>
              <a:t>: </a:t>
            </a:r>
            <a:r>
              <a:rPr lang="zh-TW" altLang="en-US" b="1" dirty="0" smtClean="0"/>
              <a:t>范文長</a:t>
            </a:r>
            <a:endParaRPr lang="en-US" altLang="zh-TW" b="1" dirty="0" smtClean="0"/>
          </a:p>
          <a:p>
            <a:endParaRPr lang="en-US" altLang="zh-TW" b="1" dirty="0" smtClean="0"/>
          </a:p>
          <a:p>
            <a:r>
              <a:rPr lang="zh-TW" altLang="en-US" b="1" dirty="0"/>
              <a:t>指導</a:t>
            </a:r>
            <a:r>
              <a:rPr lang="zh-TW" altLang="en-US" b="1" dirty="0" smtClean="0"/>
              <a:t>教授</a:t>
            </a:r>
            <a:r>
              <a:rPr lang="en-US" altLang="zh-TW" b="1" dirty="0" smtClean="0"/>
              <a:t>:</a:t>
            </a:r>
            <a:r>
              <a:rPr lang="zh-TW" altLang="en-US" b="1" dirty="0" smtClean="0"/>
              <a:t>  偉大的恩師  龍大大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4271369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89454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8900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Agenda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3572852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 err="1" smtClean="0"/>
              <a:t>Powershell</a:t>
            </a:r>
            <a:endParaRPr lang="en-US" altLang="zh-TW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TW" dirty="0" err="1" smtClean="0">
                <a:solidFill>
                  <a:srgbClr val="FF0000"/>
                </a:solidFill>
              </a:rPr>
              <a:t>Powershell</a:t>
            </a:r>
            <a:r>
              <a:rPr lang="zh-TW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</a:rPr>
              <a:t>cmdlet</a:t>
            </a:r>
            <a:endParaRPr lang="en-US" altLang="zh-TW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TW" dirty="0" err="1" smtClean="0"/>
              <a:t>Powershell</a:t>
            </a:r>
            <a:r>
              <a:rPr lang="en-US" altLang="zh-TW" dirty="0" smtClean="0"/>
              <a:t> programming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使用</a:t>
            </a:r>
            <a:r>
              <a:rPr lang="en-US" altLang="zh-TW" dirty="0" err="1" smtClean="0"/>
              <a:t>poewershell</a:t>
            </a:r>
            <a:r>
              <a:rPr lang="zh-TW" altLang="en-US" dirty="0" smtClean="0"/>
              <a:t>管理</a:t>
            </a:r>
            <a:r>
              <a:rPr lang="en-US" altLang="zh-TW" dirty="0" smtClean="0"/>
              <a:t>WINDOWS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err="1" smtClean="0"/>
              <a:t>Poewershell</a:t>
            </a:r>
            <a:r>
              <a:rPr lang="zh-TW" altLang="en-US" dirty="0" smtClean="0"/>
              <a:t> 攻擊程式分析 </a:t>
            </a:r>
            <a:r>
              <a:rPr lang="en-US" altLang="zh-TW" dirty="0" smtClean="0"/>
              <a:t>:</a:t>
            </a:r>
            <a:r>
              <a:rPr lang="en-US" altLang="zh-TW" dirty="0" err="1" smtClean="0"/>
              <a:t>powershell</a:t>
            </a:r>
            <a:r>
              <a:rPr lang="en-US" altLang="zh-TW" dirty="0" smtClean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學習心得</a:t>
            </a:r>
            <a:endParaRPr lang="en-US" altLang="zh-TW" dirty="0" smtClean="0"/>
          </a:p>
          <a:p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15350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>
                <a:solidFill>
                  <a:srgbClr val="FF0000"/>
                </a:solidFill>
              </a:rPr>
              <a:t>Powershell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</a:rPr>
              <a:t>cmdlet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342900" y="1620565"/>
            <a:ext cx="863404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sz="2000" dirty="0"/>
              <a:t>PowerShell</a:t>
            </a:r>
            <a:r>
              <a:rPr lang="zh-TW" altLang="en-US" sz="2000" dirty="0"/>
              <a:t>（包括</a:t>
            </a:r>
            <a:r>
              <a:rPr lang="en-US" altLang="zh-TW" sz="2000" dirty="0"/>
              <a:t>Windows PowerShell</a:t>
            </a:r>
            <a:r>
              <a:rPr lang="zh-TW" altLang="en-US" sz="2000" dirty="0"/>
              <a:t>和</a:t>
            </a:r>
            <a:r>
              <a:rPr lang="en-US" altLang="zh-TW" sz="2000" dirty="0"/>
              <a:t>PowerShell Core</a:t>
            </a:r>
            <a:r>
              <a:rPr lang="zh-TW" altLang="en-US" sz="2000" dirty="0"/>
              <a:t>）是微軟公司開發的</a:t>
            </a:r>
            <a:r>
              <a:rPr lang="zh-TW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任務自動化和組態管理</a:t>
            </a:r>
            <a:r>
              <a:rPr lang="zh-TW" alt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框架</a:t>
            </a:r>
            <a:endParaRPr lang="en-US" altLang="zh-TW" sz="20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TW" altLang="en-US" sz="2000" dirty="0" smtClean="0"/>
              <a:t>由</a:t>
            </a:r>
            <a:r>
              <a:rPr lang="en-US" altLang="zh-TW" sz="2000" dirty="0"/>
              <a:t>.NET Framework</a:t>
            </a:r>
            <a:r>
              <a:rPr lang="zh-TW" altLang="en-US" sz="2000" dirty="0"/>
              <a:t>和</a:t>
            </a:r>
            <a:r>
              <a:rPr lang="en-US" altLang="zh-TW" sz="2000" dirty="0"/>
              <a:t>.NET Core</a:t>
            </a:r>
            <a:r>
              <a:rPr lang="zh-TW" altLang="en-US" sz="2000" dirty="0"/>
              <a:t>是構建的命令行介面殼層</a:t>
            </a:r>
            <a:r>
              <a:rPr lang="zh-TW" altLang="en-US" sz="2000" dirty="0" smtClean="0"/>
              <a:t>相關</a:t>
            </a:r>
            <a:r>
              <a:rPr lang="en-US" altLang="zh-TW" sz="2000" dirty="0" smtClean="0"/>
              <a:t>script</a:t>
            </a:r>
            <a:r>
              <a:rPr lang="zh-TW" altLang="en-US" sz="2000" dirty="0" smtClean="0"/>
              <a:t>語言組成</a:t>
            </a:r>
            <a:endParaRPr lang="en-US" altLang="zh-TW" sz="20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TW" altLang="en-US" sz="2000" dirty="0" smtClean="0"/>
              <a:t>最初</a:t>
            </a:r>
            <a:r>
              <a:rPr lang="zh-TW" altLang="en-US" sz="2000" dirty="0"/>
              <a:t>僅僅是</a:t>
            </a:r>
            <a:r>
              <a:rPr lang="en-US" altLang="zh-TW" sz="2000" dirty="0"/>
              <a:t>Windows</a:t>
            </a:r>
            <a:r>
              <a:rPr lang="zh-TW" altLang="en-US" sz="2000" dirty="0"/>
              <a:t>元件，後於</a:t>
            </a:r>
            <a:r>
              <a:rPr lang="en-US" altLang="zh-TW" sz="2000" dirty="0"/>
              <a:t>2016</a:t>
            </a:r>
            <a:r>
              <a:rPr lang="zh-TW" altLang="en-US" sz="2000" dirty="0"/>
              <a:t>年</a:t>
            </a:r>
            <a:r>
              <a:rPr lang="en-US" altLang="zh-TW" sz="2000" dirty="0"/>
              <a:t>8</a:t>
            </a:r>
            <a:r>
              <a:rPr lang="zh-TW" altLang="en-US" sz="2000" dirty="0"/>
              <a:t>月</a:t>
            </a:r>
            <a:r>
              <a:rPr lang="en-US" altLang="zh-TW" sz="2000" dirty="0"/>
              <a:t>18</a:t>
            </a:r>
            <a:r>
              <a:rPr lang="zh-TW" altLang="en-US" sz="2000" dirty="0"/>
              <a:t>日開源並跨平台</a:t>
            </a:r>
            <a:r>
              <a:rPr lang="zh-TW" altLang="en-US" sz="2000" dirty="0" smtClean="0"/>
              <a:t>支援</a:t>
            </a:r>
            <a:endParaRPr lang="en-US" altLang="zh-TW" sz="20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TW" sz="20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TW" altLang="en-US" sz="2000" dirty="0"/>
              <a:t>在</a:t>
            </a:r>
            <a:r>
              <a:rPr lang="en-US" altLang="zh-TW" sz="2000" dirty="0"/>
              <a:t>PowerShell</a:t>
            </a:r>
            <a:r>
              <a:rPr lang="zh-TW" altLang="en-US" sz="2000" dirty="0"/>
              <a:t>中，管理任務通常由</a:t>
            </a:r>
            <a:r>
              <a:rPr lang="en-US" altLang="zh-TW" sz="2000" dirty="0" smtClean="0"/>
              <a:t>cmdlets</a:t>
            </a:r>
            <a:r>
              <a:rPr lang="zh-TW" altLang="en-US" sz="2000" dirty="0" smtClean="0"/>
              <a:t>執行</a:t>
            </a:r>
            <a:endParaRPr lang="en-US" altLang="zh-TW" sz="20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TW" altLang="en-US" sz="2000" dirty="0" smtClean="0"/>
              <a:t>這</a:t>
            </a:r>
            <a:r>
              <a:rPr lang="zh-TW" altLang="en-US" sz="2000" dirty="0"/>
              <a:t>是執行特定操作的專用</a:t>
            </a:r>
            <a:r>
              <a:rPr lang="en-US" altLang="zh-TW" sz="2000" dirty="0"/>
              <a:t>.NET</a:t>
            </a:r>
            <a:r>
              <a:rPr lang="zh-TW" altLang="en-US" sz="2000" dirty="0" smtClean="0"/>
              <a:t>類 別。</a:t>
            </a:r>
            <a:endParaRPr lang="en-US" altLang="zh-TW" sz="20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TW" altLang="en-US" sz="2000" dirty="0" smtClean="0"/>
              <a:t>可將</a:t>
            </a:r>
            <a:r>
              <a:rPr lang="en-US" altLang="zh-TW" sz="2000" dirty="0"/>
              <a:t>cmdlet</a:t>
            </a:r>
            <a:r>
              <a:rPr lang="zh-TW" altLang="en-US" sz="2000" dirty="0"/>
              <a:t>集合至指令碼、可執行檔（一般是獨立應用程式）中，或通過常規</a:t>
            </a:r>
            <a:r>
              <a:rPr lang="en-US" altLang="zh-TW" sz="2000" dirty="0"/>
              <a:t>.NET</a:t>
            </a:r>
            <a:r>
              <a:rPr lang="zh-TW" altLang="en-US" sz="2000" dirty="0"/>
              <a:t>類（或</a:t>
            </a:r>
            <a:r>
              <a:rPr lang="en-US" altLang="zh-TW" sz="2000" dirty="0"/>
              <a:t>WMI / COM</a:t>
            </a:r>
            <a:r>
              <a:rPr lang="zh-TW" altLang="en-US" sz="2000" dirty="0"/>
              <a:t>物件）實例化</a:t>
            </a:r>
            <a:r>
              <a:rPr lang="zh-TW" altLang="en-US" sz="2000" dirty="0" smtClean="0"/>
              <a:t>。</a:t>
            </a:r>
            <a:endParaRPr lang="en-US" altLang="zh-TW" sz="20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TW" sz="20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TW" altLang="en-US" sz="2000" dirty="0" smtClean="0"/>
              <a:t>通過</a:t>
            </a:r>
            <a:r>
              <a:rPr lang="zh-TW" altLang="en-US" sz="2000" dirty="0"/>
              <a:t>存取不同資料儲存中的資料由</a:t>
            </a:r>
            <a:r>
              <a:rPr lang="en-US" altLang="zh-TW" sz="2000" dirty="0"/>
              <a:t>PowerShell</a:t>
            </a:r>
            <a:r>
              <a:rPr lang="zh-TW" altLang="en-US" sz="2000" dirty="0"/>
              <a:t>執行，如檔案總管或登錄</a:t>
            </a:r>
            <a:r>
              <a:rPr lang="zh-TW" altLang="en-US" sz="2000" dirty="0" smtClean="0"/>
              <a:t>檔</a:t>
            </a:r>
            <a:r>
              <a:rPr lang="en-US" altLang="zh-TW" sz="2000" dirty="0" smtClean="0"/>
              <a:t>registry</a:t>
            </a:r>
            <a:r>
              <a:rPr lang="zh-TW" altLang="en-US" sz="2000" dirty="0" smtClean="0"/>
              <a:t>。</a:t>
            </a:r>
            <a:endParaRPr lang="zh-TW" altLang="en-US" sz="2000" dirty="0"/>
          </a:p>
        </p:txBody>
      </p:sp>
      <p:sp>
        <p:nvSpPr>
          <p:cNvPr id="5" name="矩形 4"/>
          <p:cNvSpPr/>
          <p:nvPr/>
        </p:nvSpPr>
        <p:spPr>
          <a:xfrm>
            <a:off x="571501" y="5778696"/>
            <a:ext cx="8405445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資料</a:t>
            </a:r>
            <a:r>
              <a:rPr lang="zh-TW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來源</a:t>
            </a:r>
            <a:r>
              <a:rPr lang="en-US" altLang="zh-TW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r>
              <a:rPr lang="zh-TW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lang="en-US" altLang="zh-TW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https</a:t>
            </a:r>
            <a:r>
              <a:rPr lang="en-US" altLang="zh-TW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://zh.wikipedia.org/wiki/Windows_PowerShell</a:t>
            </a:r>
            <a:endParaRPr lang="zh-TW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41912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9144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 err="1">
                <a:solidFill>
                  <a:schemeClr val="bg1"/>
                </a:solidFill>
              </a:rPr>
              <a:t>Powershell</a:t>
            </a:r>
            <a:r>
              <a:rPr lang="zh-TW" altLang="en-US" sz="4000" dirty="0">
                <a:solidFill>
                  <a:schemeClr val="bg1"/>
                </a:solidFill>
              </a:rPr>
              <a:t> </a:t>
            </a:r>
            <a:r>
              <a:rPr lang="en-US" altLang="zh-TW" sz="4000" dirty="0" smtClean="0">
                <a:solidFill>
                  <a:schemeClr val="bg1"/>
                </a:solidFill>
              </a:rPr>
              <a:t>cmd</a:t>
            </a:r>
            <a:r>
              <a:rPr lang="en-US" altLang="zh-TW" sz="4000" dirty="0" smtClean="0">
                <a:solidFill>
                  <a:srgbClr val="FFFF00"/>
                </a:solidFill>
              </a:rPr>
              <a:t>lets</a:t>
            </a:r>
          </a:p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Cmdlet == command lets</a:t>
            </a:r>
            <a:endParaRPr lang="zh-TW" altLang="en-US" dirty="0">
              <a:solidFill>
                <a:schemeClr val="bg1"/>
              </a:solidFill>
            </a:endParaRPr>
          </a:p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79867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66228" y="-9398"/>
            <a:ext cx="7886700" cy="1325563"/>
          </a:xfrm>
        </p:spPr>
        <p:txBody>
          <a:bodyPr/>
          <a:lstStyle/>
          <a:p>
            <a:r>
              <a:rPr lang="en-US" altLang="zh-TW" dirty="0" err="1"/>
              <a:t>Powershell</a:t>
            </a:r>
            <a:r>
              <a:rPr lang="en-US" altLang="zh-TW" dirty="0"/>
              <a:t/>
            </a:r>
            <a:br>
              <a:rPr lang="en-US" altLang="zh-TW" dirty="0"/>
            </a:b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441" y="653384"/>
            <a:ext cx="7500743" cy="3213043"/>
          </a:xfrm>
        </p:spPr>
      </p:pic>
    </p:spTree>
    <p:extLst>
      <p:ext uri="{BB962C8B-B14F-4D97-AF65-F5344CB8AC3E}">
        <p14:creationId xmlns:p14="http://schemas.microsoft.com/office/powerpoint/2010/main" val="2161611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4332"/>
            <a:ext cx="9144000" cy="4729336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338203" y="250521"/>
            <a:ext cx="8166970" cy="5386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Windows Shell : </a:t>
            </a:r>
            <a:r>
              <a:rPr lang="en-US" altLang="zh-TW" dirty="0" err="1" smtClean="0"/>
              <a:t>cmd</a:t>
            </a:r>
            <a:endParaRPr lang="en-US" altLang="zh-TW" dirty="0" smtClean="0"/>
          </a:p>
          <a:p>
            <a:pPr algn="ctr"/>
            <a:r>
              <a:rPr lang="en-US" altLang="zh-TW" dirty="0"/>
              <a:t> </a:t>
            </a:r>
            <a:r>
              <a:rPr lang="en-US" altLang="zh-TW" dirty="0" smtClean="0"/>
              <a:t>           </a:t>
            </a:r>
            <a:r>
              <a:rPr lang="en-US" altLang="zh-TW" dirty="0" err="1" smtClean="0"/>
              <a:t>Powershell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60985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windows </a:t>
            </a:r>
            <a:r>
              <a:rPr lang="en-US" altLang="zh-TW" dirty="0" err="1" smtClean="0"/>
              <a:t>Powershell</a:t>
            </a:r>
            <a:r>
              <a:rPr lang="en-US" altLang="zh-TW" dirty="0" smtClean="0"/>
              <a:t>(x86)</a:t>
            </a:r>
            <a:r>
              <a:rPr lang="zh-TW" altLang="en-US" dirty="0"/>
              <a:t/>
            </a:r>
            <a:br>
              <a:rPr lang="zh-TW" altLang="en-US" dirty="0"/>
            </a:b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2342" y="1825625"/>
            <a:ext cx="509931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267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967566"/>
            <a:ext cx="7886700" cy="4067455"/>
          </a:xfrm>
        </p:spPr>
      </p:pic>
    </p:spTree>
    <p:extLst>
      <p:ext uri="{BB962C8B-B14F-4D97-AF65-F5344CB8AC3E}">
        <p14:creationId xmlns:p14="http://schemas.microsoft.com/office/powerpoint/2010/main" val="4956381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4346" y="1825625"/>
            <a:ext cx="513530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342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174</TotalTime>
  <Words>197</Words>
  <Application>Microsoft Office PowerPoint</Application>
  <PresentationFormat>如螢幕大小 (4:3)</PresentationFormat>
  <Paragraphs>29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7" baseType="lpstr">
      <vt:lpstr>新細明體</vt:lpstr>
      <vt:lpstr>Arial</vt:lpstr>
      <vt:lpstr>Calibri</vt:lpstr>
      <vt:lpstr>Calibri Light</vt:lpstr>
      <vt:lpstr>Wingdings</vt:lpstr>
      <vt:lpstr>Office 佈景主題</vt:lpstr>
      <vt:lpstr>Powershell實戰技術</vt:lpstr>
      <vt:lpstr>Agenda</vt:lpstr>
      <vt:lpstr>Powershell cmdlet</vt:lpstr>
      <vt:lpstr>PowerPoint 簡報</vt:lpstr>
      <vt:lpstr>Powershell </vt:lpstr>
      <vt:lpstr>PowerPoint 簡報</vt:lpstr>
      <vt:lpstr>windows Powershell(x86) 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KSUIE</dc:creator>
  <cp:lastModifiedBy>owner</cp:lastModifiedBy>
  <cp:revision>19</cp:revision>
  <dcterms:created xsi:type="dcterms:W3CDTF">2020-12-02T03:10:56Z</dcterms:created>
  <dcterms:modified xsi:type="dcterms:W3CDTF">2021-05-06T12:51:10Z</dcterms:modified>
</cp:coreProperties>
</file>