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43" r:id="rId4"/>
    <p:sldId id="276" r:id="rId5"/>
    <p:sldId id="342" r:id="rId6"/>
    <p:sldId id="341" r:id="rId7"/>
    <p:sldId id="340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實戰技術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        </a:t>
            </a:r>
            <a:r>
              <a:rPr lang="zh-TW" altLang="en-US" sz="2800" b="1" dirty="0" smtClean="0"/>
              <a:t>期中平時報告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范文長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4" y="174566"/>
            <a:ext cx="8479794" cy="6540120"/>
          </a:xfrm>
        </p:spPr>
      </p:pic>
    </p:spTree>
    <p:extLst>
      <p:ext uri="{BB962C8B-B14F-4D97-AF65-F5344CB8AC3E}">
        <p14:creationId xmlns:p14="http://schemas.microsoft.com/office/powerpoint/2010/main" val="57894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2527"/>
            <a:ext cx="7886700" cy="4197534"/>
          </a:xfrm>
        </p:spPr>
      </p:pic>
    </p:spTree>
    <p:extLst>
      <p:ext uri="{BB962C8B-B14F-4D97-AF65-F5344CB8AC3E}">
        <p14:creationId xmlns:p14="http://schemas.microsoft.com/office/powerpoint/2010/main" val="20389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6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4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9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1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45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35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728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cmdlet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 smtClean="0"/>
              <a:t>poewershell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WINDOWS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Poewershell</a:t>
            </a:r>
            <a:r>
              <a:rPr lang="zh-TW" altLang="en-US" dirty="0" smtClean="0"/>
              <a:t> 攻擊程式分析 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Powershell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cmdlet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2900" y="1620565"/>
            <a:ext cx="8634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/>
              <a:t>PowerShell</a:t>
            </a:r>
            <a:r>
              <a:rPr lang="zh-TW" altLang="en-US" sz="2000" dirty="0"/>
              <a:t>（包括</a:t>
            </a:r>
            <a:r>
              <a:rPr lang="en-US" altLang="zh-TW" sz="2000" dirty="0"/>
              <a:t>Windows PowerShell</a:t>
            </a:r>
            <a:r>
              <a:rPr lang="zh-TW" altLang="en-US" sz="2000" dirty="0"/>
              <a:t>和</a:t>
            </a:r>
            <a:r>
              <a:rPr lang="en-US" altLang="zh-TW" sz="2000" dirty="0"/>
              <a:t>PowerShell Core</a:t>
            </a:r>
            <a:r>
              <a:rPr lang="zh-TW" altLang="en-US" sz="2000" dirty="0"/>
              <a:t>）是微軟公司開發的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任務自動化和組態管理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由</a:t>
            </a:r>
            <a:r>
              <a:rPr lang="en-US" altLang="zh-TW" sz="2000" dirty="0"/>
              <a:t>.NET Framework</a:t>
            </a:r>
            <a:r>
              <a:rPr lang="zh-TW" altLang="en-US" sz="2000" dirty="0"/>
              <a:t>和</a:t>
            </a:r>
            <a:r>
              <a:rPr lang="en-US" altLang="zh-TW" sz="2000" dirty="0"/>
              <a:t>.NET Core</a:t>
            </a:r>
            <a:r>
              <a:rPr lang="zh-TW" altLang="en-US" sz="2000" dirty="0"/>
              <a:t>是構建的命令行介面殼層</a:t>
            </a:r>
            <a:r>
              <a:rPr lang="zh-TW" altLang="en-US" sz="2000" dirty="0" smtClean="0"/>
              <a:t>相關</a:t>
            </a:r>
            <a:r>
              <a:rPr lang="en-US" altLang="zh-TW" sz="2000" dirty="0" smtClean="0"/>
              <a:t>script</a:t>
            </a:r>
            <a:r>
              <a:rPr lang="zh-TW" altLang="en-US" sz="2000" dirty="0" smtClean="0"/>
              <a:t>語言組成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最初</a:t>
            </a:r>
            <a:r>
              <a:rPr lang="zh-TW" altLang="en-US" sz="2000" dirty="0"/>
              <a:t>僅僅是</a:t>
            </a:r>
            <a:r>
              <a:rPr lang="en-US" altLang="zh-TW" sz="2000" dirty="0"/>
              <a:t>Windows</a:t>
            </a:r>
            <a:r>
              <a:rPr lang="zh-TW" altLang="en-US" sz="2000" dirty="0"/>
              <a:t>元件，後於</a:t>
            </a:r>
            <a:r>
              <a:rPr lang="en-US" altLang="zh-TW" sz="2000" dirty="0"/>
              <a:t>2016</a:t>
            </a:r>
            <a:r>
              <a:rPr lang="zh-TW" altLang="en-US" sz="2000" dirty="0"/>
              <a:t>年</a:t>
            </a:r>
            <a:r>
              <a:rPr lang="en-US" altLang="zh-TW" sz="2000" dirty="0"/>
              <a:t>8</a:t>
            </a:r>
            <a:r>
              <a:rPr lang="zh-TW" altLang="en-US" sz="2000" dirty="0"/>
              <a:t>月</a:t>
            </a:r>
            <a:r>
              <a:rPr lang="en-US" altLang="zh-TW" sz="2000" dirty="0"/>
              <a:t>18</a:t>
            </a:r>
            <a:r>
              <a:rPr lang="zh-TW" altLang="en-US" sz="2000" dirty="0"/>
              <a:t>日開源並跨平台</a:t>
            </a:r>
            <a:r>
              <a:rPr lang="zh-TW" altLang="en-US" sz="2000" dirty="0" smtClean="0"/>
              <a:t>支援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在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中，管理任務通常由</a:t>
            </a:r>
            <a:r>
              <a:rPr lang="en-US" altLang="zh-TW" sz="2000" dirty="0" smtClean="0"/>
              <a:t>cmdlets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這</a:t>
            </a:r>
            <a:r>
              <a:rPr lang="zh-TW" altLang="en-US" sz="2000" dirty="0"/>
              <a:t>是執行特定操作的專用</a:t>
            </a:r>
            <a:r>
              <a:rPr lang="en-US" altLang="zh-TW" sz="2000" dirty="0"/>
              <a:t>.NET</a:t>
            </a:r>
            <a:r>
              <a:rPr lang="zh-TW" altLang="en-US" sz="2000" dirty="0" smtClean="0"/>
              <a:t>類 別。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可將</a:t>
            </a:r>
            <a:r>
              <a:rPr lang="en-US" altLang="zh-TW" sz="2000" dirty="0"/>
              <a:t>cmdlet</a:t>
            </a:r>
            <a:r>
              <a:rPr lang="zh-TW" altLang="en-US" sz="2000" dirty="0"/>
              <a:t>集合至指令碼、可執行檔（一般是獨立應用程式）中，或通過常規</a:t>
            </a:r>
            <a:r>
              <a:rPr lang="en-US" altLang="zh-TW" sz="2000" dirty="0"/>
              <a:t>.NET</a:t>
            </a:r>
            <a:r>
              <a:rPr lang="zh-TW" altLang="en-US" sz="2000" dirty="0"/>
              <a:t>類（或</a:t>
            </a:r>
            <a:r>
              <a:rPr lang="en-US" altLang="zh-TW" sz="2000" dirty="0"/>
              <a:t>WMI / COM</a:t>
            </a:r>
            <a:r>
              <a:rPr lang="zh-TW" altLang="en-US" sz="2000" dirty="0"/>
              <a:t>物件）實例化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通過</a:t>
            </a:r>
            <a:r>
              <a:rPr lang="zh-TW" altLang="en-US" sz="2000" dirty="0"/>
              <a:t>存取不同資料儲存中的資料由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執行，如檔案總管或登錄</a:t>
            </a:r>
            <a:r>
              <a:rPr lang="zh-TW" altLang="en-US" sz="2000" dirty="0" smtClean="0"/>
              <a:t>檔</a:t>
            </a:r>
            <a:r>
              <a:rPr lang="en-US" altLang="zh-TW" sz="2000" dirty="0" smtClean="0"/>
              <a:t>registry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1501" y="5778696"/>
            <a:ext cx="84054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://zh.wikipedia.org/wiki/Windows_PowerShell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91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144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>
                <a:solidFill>
                  <a:schemeClr val="bg1"/>
                </a:solidFill>
              </a:rPr>
              <a:t>Powershell</a:t>
            </a:r>
            <a:r>
              <a:rPr lang="zh-TW" altLang="en-US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 smtClean="0">
                <a:solidFill>
                  <a:schemeClr val="bg1"/>
                </a:solidFill>
              </a:rPr>
              <a:t>cmd</a:t>
            </a:r>
            <a:r>
              <a:rPr lang="en-US" altLang="zh-TW" sz="4000" dirty="0" smtClean="0">
                <a:solidFill>
                  <a:srgbClr val="FFFF00"/>
                </a:solidFill>
              </a:rPr>
              <a:t>lets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Cmdlet == command lets</a:t>
            </a:r>
            <a:endParaRPr lang="zh-TW" altLang="en-US" dirty="0">
              <a:solidFill>
                <a:schemeClr val="bg1"/>
              </a:solidFill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6228" y="-9398"/>
            <a:ext cx="7886700" cy="1325563"/>
          </a:xfrm>
        </p:spPr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1" y="653384"/>
            <a:ext cx="7500743" cy="3213043"/>
          </a:xfrm>
        </p:spPr>
      </p:pic>
    </p:spTree>
    <p:extLst>
      <p:ext uri="{BB962C8B-B14F-4D97-AF65-F5344CB8AC3E}">
        <p14:creationId xmlns:p14="http://schemas.microsoft.com/office/powerpoint/2010/main" val="2161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332"/>
            <a:ext cx="9144000" cy="47293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8203" y="250521"/>
            <a:ext cx="8166970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Shell : 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pPr algn="ctr"/>
            <a:r>
              <a:rPr lang="en-US" altLang="zh-TW" dirty="0"/>
              <a:t> </a:t>
            </a:r>
            <a:r>
              <a:rPr lang="en-US" altLang="zh-TW" dirty="0" smtClean="0"/>
              <a:t>           </a:t>
            </a:r>
            <a:r>
              <a:rPr lang="en-US" altLang="zh-TW" dirty="0" err="1" smtClean="0"/>
              <a:t>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9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(x86)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42" y="1825625"/>
            <a:ext cx="5099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7566"/>
            <a:ext cx="7886700" cy="4067455"/>
          </a:xfrm>
        </p:spPr>
      </p:pic>
    </p:spTree>
    <p:extLst>
      <p:ext uri="{BB962C8B-B14F-4D97-AF65-F5344CB8AC3E}">
        <p14:creationId xmlns:p14="http://schemas.microsoft.com/office/powerpoint/2010/main" val="4956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46" y="1825625"/>
            <a:ext cx="5135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197</Words>
  <Application>Microsoft Office PowerPoint</Application>
  <PresentationFormat>如螢幕大小 (4:3)</PresentationFormat>
  <Paragraphs>29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Wingdings</vt:lpstr>
      <vt:lpstr>Office 佈景主題</vt:lpstr>
      <vt:lpstr>Powershell實戰技術</vt:lpstr>
      <vt:lpstr>Agenda</vt:lpstr>
      <vt:lpstr>Powershell cmdlet</vt:lpstr>
      <vt:lpstr>PowerPoint 簡報</vt:lpstr>
      <vt:lpstr>Powershell </vt:lpstr>
      <vt:lpstr>PowerPoint 簡報</vt:lpstr>
      <vt:lpstr>windows Powershell(x86)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owner</cp:lastModifiedBy>
  <cp:revision>22</cp:revision>
  <dcterms:created xsi:type="dcterms:W3CDTF">2020-12-02T03:10:56Z</dcterms:created>
  <dcterms:modified xsi:type="dcterms:W3CDTF">2021-05-06T13:10:58Z</dcterms:modified>
</cp:coreProperties>
</file>