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07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97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91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14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1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3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1F94-FC05-41BB-87CB-53A890BBD2CF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F946-9235-4829-AEFF-2980E4F77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CTF </a:t>
            </a:r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zh-TW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Name:</a:t>
            </a:r>
          </a:p>
          <a:p>
            <a:pPr algn="l"/>
            <a:r>
              <a:rPr lang="en-US" altLang="zh-TW" dirty="0" err="1" smtClean="0"/>
              <a:t>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10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359"/>
            <a:ext cx="8229600" cy="4379645"/>
          </a:xfrm>
        </p:spPr>
      </p:pic>
      <p:sp>
        <p:nvSpPr>
          <p:cNvPr id="5" name="向下箭號 4"/>
          <p:cNvSpPr/>
          <p:nvPr/>
        </p:nvSpPr>
        <p:spPr>
          <a:xfrm flipH="1">
            <a:off x="6516216" y="908720"/>
            <a:ext cx="1080120" cy="936104"/>
          </a:xfrm>
          <a:prstGeom prst="downArrow">
            <a:avLst>
              <a:gd name="adj1" fmla="val 50000"/>
              <a:gd name="adj2" fmla="val 40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294"/>
            <a:ext cx="8229600" cy="4465774"/>
          </a:xfrm>
        </p:spPr>
      </p:pic>
    </p:spTree>
    <p:extLst>
      <p:ext uri="{BB962C8B-B14F-4D97-AF65-F5344CB8AC3E}">
        <p14:creationId xmlns:p14="http://schemas.microsoft.com/office/powerpoint/2010/main" val="327264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http://github.com/mydeargreatteacher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err="1" smtClean="0"/>
              <a:t>mydeargreatteache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517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65889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8588"/>
            <a:ext cx="8229600" cy="4349187"/>
          </a:xfrm>
        </p:spPr>
      </p:pic>
    </p:spTree>
    <p:extLst>
      <p:ext uri="{BB962C8B-B14F-4D97-AF65-F5344CB8AC3E}">
        <p14:creationId xmlns:p14="http://schemas.microsoft.com/office/powerpoint/2010/main" val="232200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8603"/>
            <a:ext cx="8229600" cy="4289156"/>
          </a:xfrm>
        </p:spPr>
      </p:pic>
    </p:spTree>
    <p:extLst>
      <p:ext uri="{BB962C8B-B14F-4D97-AF65-F5344CB8AC3E}">
        <p14:creationId xmlns:p14="http://schemas.microsoft.com/office/powerpoint/2010/main" val="8499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269"/>
            <a:ext cx="8229600" cy="4381824"/>
          </a:xfrm>
        </p:spPr>
      </p:pic>
    </p:spTree>
    <p:extLst>
      <p:ext uri="{BB962C8B-B14F-4D97-AF65-F5344CB8AC3E}">
        <p14:creationId xmlns:p14="http://schemas.microsoft.com/office/powerpoint/2010/main" val="220110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29600" cy="3978026"/>
          </a:xfrm>
          <a:ln w="38100">
            <a:noFill/>
          </a:ln>
        </p:spPr>
      </p:pic>
      <p:sp>
        <p:nvSpPr>
          <p:cNvPr id="5" name="向右箭號 4"/>
          <p:cNvSpPr/>
          <p:nvPr/>
        </p:nvSpPr>
        <p:spPr>
          <a:xfrm>
            <a:off x="2723842" y="2601591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2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</Words>
  <Application>Microsoft Office PowerPoint</Application>
  <PresentationFormat>如螢幕大小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Solving CTF Python</vt:lpstr>
      <vt:lpstr>PowerPoint 簡報</vt:lpstr>
      <vt:lpstr>PowerPoint 簡報</vt:lpstr>
      <vt:lpstr>http://github.com/mydeargreatteacher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9</cp:revision>
  <dcterms:created xsi:type="dcterms:W3CDTF">2021-03-05T00:27:31Z</dcterms:created>
  <dcterms:modified xsi:type="dcterms:W3CDTF">2021-03-05T02:57:41Z</dcterms:modified>
</cp:coreProperties>
</file>