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5EEC8-1A76-4339-AC96-3CB1F925DA03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E0716-15CD-4B4D-A28C-AADEBDAC6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9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E0716-15CD-4B4D-A28C-AADEBDAC68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6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19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33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5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38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00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14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3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51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6095-AB32-4856-9ED0-95F8324180B2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4E69-15A4-4664-82E6-52D854DA9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20210319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4070E122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52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Test1.py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6921"/>
            <a:ext cx="8229600" cy="4112520"/>
          </a:xfrm>
        </p:spPr>
      </p:pic>
    </p:spTree>
    <p:extLst>
      <p:ext uri="{BB962C8B-B14F-4D97-AF65-F5344CB8AC3E}">
        <p14:creationId xmlns:p14="http://schemas.microsoft.com/office/powerpoint/2010/main" val="414884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Test2.py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5" y="1600200"/>
            <a:ext cx="7619370" cy="4525963"/>
          </a:xfrm>
        </p:spPr>
      </p:pic>
    </p:spTree>
    <p:extLst>
      <p:ext uri="{BB962C8B-B14F-4D97-AF65-F5344CB8AC3E}">
        <p14:creationId xmlns:p14="http://schemas.microsoft.com/office/powerpoint/2010/main" val="107557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Test3.py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8" y="1600200"/>
            <a:ext cx="6976383" cy="4525963"/>
          </a:xfrm>
        </p:spPr>
      </p:pic>
    </p:spTree>
    <p:extLst>
      <p:ext uri="{BB962C8B-B14F-4D97-AF65-F5344CB8AC3E}">
        <p14:creationId xmlns:p14="http://schemas.microsoft.com/office/powerpoint/2010/main" val="231099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74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</Words>
  <Application>Microsoft Office PowerPoint</Application>
  <PresentationFormat>如螢幕大小 (4:3)</PresentationFormat>
  <Paragraphs>6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20210319</vt:lpstr>
      <vt:lpstr>Test1.py</vt:lpstr>
      <vt:lpstr>Test2.py</vt:lpstr>
      <vt:lpstr>Test3.py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20210319</dc:title>
  <dc:creator>I5302</dc:creator>
  <cp:lastModifiedBy>I5302</cp:lastModifiedBy>
  <cp:revision>3</cp:revision>
  <dcterms:created xsi:type="dcterms:W3CDTF">2021-03-19T00:52:58Z</dcterms:created>
  <dcterms:modified xsi:type="dcterms:W3CDTF">2021-03-19T03:24:20Z</dcterms:modified>
</cp:coreProperties>
</file>