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34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66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9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6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5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3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05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66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16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4920-F030-4E4A-BEB9-7C1AEB2532D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682A-EE31-425E-BA49-D930D8F43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80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 dirty="0"/>
              <a:t>開發環境建置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89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8064" y="2924944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anaconda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5551"/>
            <a:ext cx="8229600" cy="361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148064" y="2924944"/>
            <a:ext cx="1152128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5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2770"/>
            <a:ext cx="8229600" cy="4000823"/>
          </a:xfrm>
        </p:spPr>
      </p:pic>
    </p:spTree>
    <p:extLst>
      <p:ext uri="{BB962C8B-B14F-4D97-AF65-F5344CB8AC3E}">
        <p14:creationId xmlns:p14="http://schemas.microsoft.com/office/powerpoint/2010/main" val="43335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7090"/>
            <a:ext cx="8229600" cy="3732183"/>
          </a:xfrm>
        </p:spPr>
      </p:pic>
    </p:spTree>
    <p:extLst>
      <p:ext uri="{BB962C8B-B14F-4D97-AF65-F5344CB8AC3E}">
        <p14:creationId xmlns:p14="http://schemas.microsoft.com/office/powerpoint/2010/main" val="227174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830"/>
            <a:ext cx="8229600" cy="3864702"/>
          </a:xfrm>
        </p:spPr>
      </p:pic>
    </p:spTree>
    <p:extLst>
      <p:ext uri="{BB962C8B-B14F-4D97-AF65-F5344CB8AC3E}">
        <p14:creationId xmlns:p14="http://schemas.microsoft.com/office/powerpoint/2010/main" val="19433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923858" cy="445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-1714500"/>
            <a:ext cx="2088000" cy="117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88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5" y="1556792"/>
            <a:ext cx="8046156" cy="4525963"/>
          </a:xfr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39552" y="3933056"/>
            <a:ext cx="7200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5556" y="4725144"/>
            <a:ext cx="972108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3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17" y="1600200"/>
            <a:ext cx="6094366" cy="4525963"/>
          </a:xfrm>
        </p:spPr>
      </p:pic>
    </p:spTree>
    <p:extLst>
      <p:ext uri="{BB962C8B-B14F-4D97-AF65-F5344CB8AC3E}">
        <p14:creationId xmlns:p14="http://schemas.microsoft.com/office/powerpoint/2010/main" val="82014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66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</Words>
  <Application>Microsoft Office PowerPoint</Application>
  <PresentationFormat>如螢幕大小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anaconda開發環境建置 </vt:lpstr>
      <vt:lpstr>開啟anaconda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I5302</dc:creator>
  <cp:lastModifiedBy>I5302</cp:lastModifiedBy>
  <cp:revision>4</cp:revision>
  <dcterms:created xsi:type="dcterms:W3CDTF">2021-03-12T01:47:57Z</dcterms:created>
  <dcterms:modified xsi:type="dcterms:W3CDTF">2021-03-12T02:32:22Z</dcterms:modified>
</cp:coreProperties>
</file>