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23D57B0-8780-4413-8C8D-1BF7B5A1C20C}">
          <p14:sldIdLst>
            <p14:sldId id="256"/>
            <p14:sldId id="257"/>
            <p14:sldId id="260"/>
            <p14:sldId id="258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2339752" y="1417638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401EF-37C1-421F-B75C-114E2366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D8EDC-20F6-44D4-886A-0D760FF4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0DAAC3-CABE-4A78-AE5C-E8D23D02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7DB64-FD01-4CDB-A68D-3B660454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B96E3-F300-4F46-B012-D44C34FF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80F4F3-43D9-408E-B940-01B8A8A5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7FE8B-801D-41A7-BC65-4A0896D7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618085-3AAD-4F28-97A0-4D7ED77F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1806"/>
            <a:ext cx="8229600" cy="42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</Words>
  <Application>Microsoft Office PowerPoint</Application>
  <PresentationFormat>如螢幕大小 (4:3)</PresentationFormat>
  <Paragraphs>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anaconda開發環境建置</vt:lpstr>
      <vt:lpstr>啟動anaconda navigator</vt:lpstr>
      <vt:lpstr>PowerPoint 簡報</vt:lpstr>
      <vt:lpstr>啟動Spyder IDE  開發程式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Administrator</cp:lastModifiedBy>
  <cp:revision>3</cp:revision>
  <dcterms:created xsi:type="dcterms:W3CDTF">2021-03-12T01:29:07Z</dcterms:created>
  <dcterms:modified xsi:type="dcterms:W3CDTF">2021-03-12T03:17:59Z</dcterms:modified>
</cp:coreProperties>
</file>