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693D4A-3514-430A-A519-F19DB10A3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BE4FDA-DDDC-40E8-B26B-1CC98955B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FC8F77-C6D5-4C00-B523-E060F4D7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4F3A-E5E1-4287-9B2A-F9D9F2A3B65B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82BD07-0D15-4480-9327-47DBD1DE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BC6E3C-0B48-4667-A568-297C26B3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233E-0370-45FB-9E10-69BD40085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33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90CDA-99A5-45E4-A74E-BD218141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D2E05D-7188-4B36-9F53-12D8816C0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04BD3F-8310-4F8F-B01A-F0137A79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4F3A-E5E1-4287-9B2A-F9D9F2A3B65B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44877F-CC62-42F5-AAEE-919FDD6E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F9D0FB-2D8D-445D-8272-3D30D5F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233E-0370-45FB-9E10-69BD40085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71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0C19F28-3176-4925-AF06-1ECBCFF78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ED544F-A9D6-4B49-B7EA-B49A8BB42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FE4483-61A6-4087-9228-47EBAC55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4F3A-E5E1-4287-9B2A-F9D9F2A3B65B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3164CC-C65B-42E8-B405-0859DC3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6EA24F-B867-4B50-BBB2-6140EAF2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233E-0370-45FB-9E10-69BD40085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54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5EFD0-B41A-4018-93E0-7952BB1C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E5C86A-F4FC-4908-9D73-16480ED2E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D63560-C67B-4F87-A178-2FC4ED1A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4F3A-E5E1-4287-9B2A-F9D9F2A3B65B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A836B-B745-4BA1-AF75-B6512AAE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AEEAE3-2217-4C00-8AE0-80E8515A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233E-0370-45FB-9E10-69BD40085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01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FC372-32CC-4AF5-AD4F-40CE9BEE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12E04E-5449-4E70-9450-E4AEA5A65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ECF728-6DEB-4E9C-BB66-F4FF570F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4F3A-E5E1-4287-9B2A-F9D9F2A3B65B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D18E5F-3C2B-4C38-A348-B6F9B9BD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5D25B4-BF70-45BC-8377-A445FD86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233E-0370-45FB-9E10-69BD40085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16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C556A-1C94-437A-BBAC-22986CAD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1FCCE5-B7CF-47AB-A5D2-B1BBC8C22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AB8110-AECF-4286-81A0-8D0EE037F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A1E7ED-DF0E-4429-A7D7-7E81A1BA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4F3A-E5E1-4287-9B2A-F9D9F2A3B65B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BD4C69-399F-400A-95E5-DCBE599A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80B2BA-9FAF-41B8-9EE3-E61082C2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233E-0370-45FB-9E10-69BD40085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27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DFC859-4F8F-4038-A6AA-77CE028B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ABA2D8-7236-41C1-9FE5-17CB4FA54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FC6BE0-A40A-4E4A-87C1-F0957BCC0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1CD9E29-6170-43F5-BD93-9872B01DC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052345B-CBC8-4701-9FF3-88010D3A8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DD5BF3-709C-4FE5-9D9D-7B65701C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4F3A-E5E1-4287-9B2A-F9D9F2A3B65B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91186D9-B87F-435B-867D-1CF3D454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4AC286D-7AD1-4181-A131-D52F01B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233E-0370-45FB-9E10-69BD40085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47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CFA9BB-EDE2-4CCB-AAF0-92B959D6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C86C55-AF7E-48BA-A866-1C7FC323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4F3A-E5E1-4287-9B2A-F9D9F2A3B65B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408452E-9958-4368-991A-5FA3F3C5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39D160-5864-4390-A8C1-884FE752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233E-0370-45FB-9E10-69BD40085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08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107D19-B0A0-4EEB-AC4E-29847364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4F3A-E5E1-4287-9B2A-F9D9F2A3B65B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E3BB549-15B2-432F-BDB5-24FBF598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EEBDC4-8736-4E77-B1F7-F6C7A66A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233E-0370-45FB-9E10-69BD40085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15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80AA9F-6C8A-41F0-98AC-FDA70C8D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39F50F-6C31-4B8B-AFAD-A2C988C27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F26386-618E-424E-9728-65B72EDD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E39543-E86B-4D38-BE49-F1554040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4F3A-E5E1-4287-9B2A-F9D9F2A3B65B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A488C0-144B-4235-8798-F55F1CC9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EEC5AA-D16B-4CF1-8DA7-9D461987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233E-0370-45FB-9E10-69BD40085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08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02FB7-4354-4281-8A37-CA287E69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3D8762D-A575-4CD6-AFC0-8C4798D24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2361598-E6EA-43AB-B574-57AF990E0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D56C97-401A-4E47-A300-73C733FE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4F3A-E5E1-4287-9B2A-F9D9F2A3B65B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074029-9F19-4419-BE4A-FE200326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2F9A1B-7849-4F12-89D5-FDB3F848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233E-0370-45FB-9E10-69BD40085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58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BAAC81F-5157-488A-8C78-68B965B58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BC3840-57EC-4683-ACB8-96F209F3E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7DAC69-EEF1-4AE1-98E6-96D3DAAE7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F4F3A-E5E1-4287-9B2A-F9D9F2A3B65B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5E7B48-9431-4465-8225-7CF7E6159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54ACE0-CC05-4967-8B54-28AA5A66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4233E-0370-45FB-9E10-69BD40085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14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55D5E8F-ADE7-4B0B-8CAD-61699D05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     Solving CTF </a:t>
            </a:r>
            <a:r>
              <a:rPr lang="en-US" altLang="zh-TW" dirty="0" err="1"/>
              <a:t>anh</a:t>
            </a:r>
            <a:r>
              <a:rPr lang="en-US" altLang="zh-TW" dirty="0"/>
              <a:t> Python  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C62D03A3-C0D0-4D99-A72C-22417EB2A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45" y="1825625"/>
            <a:ext cx="8785910" cy="4351338"/>
          </a:xfrm>
        </p:spPr>
      </p:pic>
    </p:spTree>
    <p:extLst>
      <p:ext uri="{BB962C8B-B14F-4D97-AF65-F5344CB8AC3E}">
        <p14:creationId xmlns:p14="http://schemas.microsoft.com/office/powerpoint/2010/main" val="331156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BCD802-ED30-464C-AE2C-A1745093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427C91A-8BFA-4093-8309-C8D9148AC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057" y="1825625"/>
            <a:ext cx="8537886" cy="4351338"/>
          </a:xfrm>
        </p:spPr>
      </p:pic>
    </p:spTree>
    <p:extLst>
      <p:ext uri="{BB962C8B-B14F-4D97-AF65-F5344CB8AC3E}">
        <p14:creationId xmlns:p14="http://schemas.microsoft.com/office/powerpoint/2010/main" val="39765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6A4B2-E5D8-42DF-9B86-F7866200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8102BBB-0900-4A46-89C8-C45DC3B13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5" y="3048794"/>
            <a:ext cx="3333750" cy="1905000"/>
          </a:xfrm>
        </p:spPr>
      </p:pic>
    </p:spTree>
    <p:extLst>
      <p:ext uri="{BB962C8B-B14F-4D97-AF65-F5344CB8AC3E}">
        <p14:creationId xmlns:p14="http://schemas.microsoft.com/office/powerpoint/2010/main" val="79791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05A87-A96D-43F7-85A2-D6729501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82D74E4-1BFE-4C46-82B2-CDABD5054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12" y="3044031"/>
            <a:ext cx="3838575" cy="1914525"/>
          </a:xfrm>
        </p:spPr>
      </p:pic>
    </p:spTree>
    <p:extLst>
      <p:ext uri="{BB962C8B-B14F-4D97-AF65-F5344CB8AC3E}">
        <p14:creationId xmlns:p14="http://schemas.microsoft.com/office/powerpoint/2010/main" val="145177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C1A46B-32D2-4CC1-B47A-30582469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6B94D05-9C5E-4B66-BF1A-6492D1DBB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03" y="1825625"/>
            <a:ext cx="9071193" cy="4351338"/>
          </a:xfrm>
        </p:spPr>
      </p:pic>
    </p:spTree>
    <p:extLst>
      <p:ext uri="{BB962C8B-B14F-4D97-AF65-F5344CB8AC3E}">
        <p14:creationId xmlns:p14="http://schemas.microsoft.com/office/powerpoint/2010/main" val="109638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</Words>
  <Application>Microsoft Office PowerPoint</Application>
  <PresentationFormat>寬螢幕</PresentationFormat>
  <Paragraphs>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      Solving CTF anh Python  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CTF anh Python</dc:title>
  <dc:creator>Administrator</dc:creator>
  <cp:lastModifiedBy>Administrator</cp:lastModifiedBy>
  <cp:revision>3</cp:revision>
  <dcterms:created xsi:type="dcterms:W3CDTF">2021-03-05T01:13:51Z</dcterms:created>
  <dcterms:modified xsi:type="dcterms:W3CDTF">2021-03-05T03:29:41Z</dcterms:modified>
</cp:coreProperties>
</file>