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23D57B0-8780-4413-8C8D-1BF7B5A1C20C}">
          <p14:sldIdLst>
            <p14:sldId id="256"/>
            <p14:sldId id="257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2339752" y="1417638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7FE8B-801D-41A7-BC65-4A0896D7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618085-3AAD-4F28-97A0-4D7ED77F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806"/>
            <a:ext cx="8229600" cy="42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Calibri</vt:lpstr>
      <vt:lpstr>Office 佈景主題</vt:lpstr>
      <vt:lpstr>anaconda開發環境建置</vt:lpstr>
      <vt:lpstr>啟動anaconda navigator</vt:lpstr>
      <vt:lpstr>PowerPoint 簡報</vt:lpstr>
      <vt:lpstr>啟動Spyder IDE  開發程式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Administrator</cp:lastModifiedBy>
  <cp:revision>2</cp:revision>
  <dcterms:created xsi:type="dcterms:W3CDTF">2021-03-12T01:29:07Z</dcterms:created>
  <dcterms:modified xsi:type="dcterms:W3CDTF">2021-03-12T02:38:42Z</dcterms:modified>
</cp:coreProperties>
</file>