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pPr/>
              <a:t>2021/04/16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4070E124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prompt</a:t>
            </a:r>
            <a:r>
              <a:rPr lang="zh-TW" altLang="en-US" dirty="0"/>
              <a:t>開發程式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552728" cy="50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337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5F17074-9EF3-4B00-A914-C056F4A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5161938B-295E-4255-B71C-915CCA63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951" y="2041274"/>
            <a:ext cx="8229600" cy="36438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="" xmlns:a16="http://schemas.microsoft.com/office/drawing/2014/main" id="{4CDFA60D-2F12-480A-99FF-2376066B179A}"/>
              </a:ext>
            </a:extLst>
          </p:cNvPr>
          <p:cNvSpPr/>
          <p:nvPr/>
        </p:nvSpPr>
        <p:spPr>
          <a:xfrm>
            <a:off x="2771800" y="4293096"/>
            <a:ext cx="1152128" cy="1152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943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88CAB31-47B6-45E5-BD59-3328803C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C06E92F7-2A1D-4269-AE61-969DD133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0124"/>
            <a:ext cx="8229600" cy="32061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19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327C5D8-2656-48FE-A5CC-A3799F72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A659DAD1-EDB8-49C5-A5B5-0A27E82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4801"/>
            <a:ext cx="8229600" cy="3856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2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97A6B8F-5146-4561-B807-8D19754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3409B8B0-834D-4EA4-AFA6-4EBDD96A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89654"/>
            <a:ext cx="8229600" cy="4147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783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822D892-7C93-4BEE-9AE7-041251AA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29ED44C7-01E2-41DB-8E2A-1FE93EB5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06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F14E6EB-7B42-4485-86AE-A32DA3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2B85A129-9C5C-4F0D-A54E-01700C00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908720"/>
            <a:ext cx="8046156" cy="452596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="" xmlns:a16="http://schemas.microsoft.com/office/drawing/2014/main" id="{0DDB83F9-4AA5-4B7E-933F-5E854A1F17D9}"/>
              </a:ext>
            </a:extLst>
          </p:cNvPr>
          <p:cNvSpPr/>
          <p:nvPr/>
        </p:nvSpPr>
        <p:spPr>
          <a:xfrm>
            <a:off x="457200" y="3429000"/>
            <a:ext cx="1522512" cy="1296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112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D9A9204-FC95-42F2-9D82-E66AF7E2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2574" y="1767389"/>
            <a:ext cx="6458852" cy="4191585"/>
          </a:xfrm>
        </p:spPr>
      </p:pic>
    </p:spTree>
    <p:extLst>
      <p:ext uri="{BB962C8B-B14F-4D97-AF65-F5344CB8AC3E}">
        <p14:creationId xmlns="" xmlns:p14="http://schemas.microsoft.com/office/powerpoint/2010/main" val="24973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如螢幕大小 (4:3)</PresentationFormat>
  <Paragraphs>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anaconda開發環境建置</vt:lpstr>
      <vt:lpstr>投影片 2</vt:lpstr>
      <vt:lpstr>啟動anaconda navigator</vt:lpstr>
      <vt:lpstr>投影片 4</vt:lpstr>
      <vt:lpstr>投影片 5</vt:lpstr>
      <vt:lpstr>投影片 6</vt:lpstr>
      <vt:lpstr>投影片 7</vt:lpstr>
      <vt:lpstr>投影片 8</vt:lpstr>
      <vt:lpstr>投影片 9</vt:lpstr>
      <vt:lpstr>啟動anaconda navigator</vt:lpstr>
      <vt:lpstr>投影片 11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USER</cp:lastModifiedBy>
  <cp:revision>4</cp:revision>
  <dcterms:created xsi:type="dcterms:W3CDTF">2021-03-12T01:29:07Z</dcterms:created>
  <dcterms:modified xsi:type="dcterms:W3CDTF">2021-04-16T02:25:22Z</dcterms:modified>
</cp:coreProperties>
</file>