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C3AFC8-8C8F-4EEF-B728-6A81CB7C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0BF8664-2C1E-4498-B16F-1D47D98D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12D9D99-C7B4-4D16-B607-417C779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0AAE7-995D-4376-BF9E-EA2505C8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FCA45A-822E-472C-8B06-7DC9A3A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265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29D751-C7E4-4BB5-BC40-C27B09E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2D3B6B6-8323-4151-A5A2-EF659055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18E33D5-B04B-431A-AB64-B335E533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C578E9B-BCE1-4117-A0BC-F93040B4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CFDC91B-5CD7-4CF7-A20B-46E2AB96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9814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BE82EF6-F5F6-4C28-9FB6-422960C5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F024595-BC68-4C70-B08A-F09CCE24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22B69CF-198A-440C-A5B5-EC9FBA6B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995BF1E-0708-474A-91D0-490AA5D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7C301-A0FD-4AC9-8C65-8AEA55AA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593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B72038D-C220-41EB-8D37-141FC2DF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1837D3C-0A22-4C53-B60F-92D5F200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E2BC01-720F-4C85-B915-41F1B355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7EB702C-0A4C-4A8B-90B2-F7977972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ACDEE84-6181-457E-86F6-8820447A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642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D59F5D-3BE9-4599-A6CE-E6932F92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A8D4AD1-F516-4F6E-8193-4C028D22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39BF550-7C95-472F-A470-5F9146B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7EC999D-F7DB-479A-BDFF-89EBFC4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525CFB1-B5AF-4C5C-81E8-F0D7C2D1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3029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8D0614-2072-4166-AA7F-C2732A75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C05D99C-8CA4-4558-A431-9F7CA882B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257460C-6767-415B-9946-81902793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BDDDEDC-0F4C-4DBF-84B7-B294E2E3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93B04BE-7976-4E7B-8364-F69F8EAB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D30B9DC-9E94-4510-B9D8-57613DB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516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83D417C-FAFC-402D-96DE-5441B03F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68DF3E8-3068-48DF-A152-B22882E3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B59B4C0-90AD-4DD9-94DF-240D3003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68E2A641-D930-499B-BB12-A8687533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C59BD93-3832-4177-BF44-EED3287D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088598E6-D2F2-45D9-B8FE-8D51A3D9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EE38C0F-4E96-46D6-8A14-CF76643B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075EBE7-2508-4DB7-A643-FCC9584F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918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1D36D0-4CB0-44E9-A18D-93511FE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418413C-2ADF-4506-828E-9C266C00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5AB094F-B049-4EA7-AAA3-5831CEE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71AF635-C6B5-4866-B0A8-3ACBD0F2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31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DA34DA8-B5C0-431B-84C7-29F0EDC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7F860A8-F22C-4ACE-BD38-B3FCE9A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1AB18FE-112A-4F02-A141-CE599810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96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EDE456-1AB2-4388-8141-744C220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CAA4746-31C8-41D7-B06E-85BFCBCF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BD4424F-544C-4417-87B0-59B9840C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6AB6A6-C2DD-4047-A1FB-4D1E9B45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21976D8-062B-42EA-8B36-DC0D5A84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B11ECB0-7EC6-403F-B265-1FDF8FE0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831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425169-BA11-46EC-ABB6-C5324EB7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B2F55B3-2C8C-4032-80AC-D327460F1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0C08484-E703-4805-86E1-6A14546C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8F0D29-2D24-4B19-AD20-C0B00E51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C248A09-9B05-4D6F-B2E7-F02A06DF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5E9F298-494E-4715-8912-255DA05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65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B5B01A9-66E0-426B-93D4-E22259DC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867DB80-B4B7-464A-9EAA-1E629539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B8D7660-0C1D-4E97-B377-5A5DDF94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6615-E312-44A6-9269-B16001CDA341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C067F44-93E9-40A8-B46D-014A5F2E0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A0D0333-80F8-4355-9025-C66347737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73C6-3058-4852-AAC0-40F5B8A508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33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B0BD1D8-D00A-45E0-B411-7D3026A95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Solving CTF with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319E699-3B24-486D-9D13-F1AC4B61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Name:4070E124</a:t>
            </a:r>
            <a:endParaRPr lang="en-US" altLang="zh-TW" dirty="0"/>
          </a:p>
          <a:p>
            <a:r>
              <a:rPr lang="en-US" altLang="zh-TW" dirty="0"/>
              <a:t>Teacher:</a:t>
            </a:r>
            <a:r>
              <a:rPr lang="zh-TW" altLang="en-US" dirty="0"/>
              <a:t>永遠的偉大恩師龍 大 大</a:t>
            </a:r>
          </a:p>
        </p:txBody>
      </p:sp>
    </p:spTree>
    <p:extLst>
      <p:ext uri="{BB962C8B-B14F-4D97-AF65-F5344CB8AC3E}">
        <p14:creationId xmlns:p14="http://schemas.microsoft.com/office/powerpoint/2010/main" xmlns="" val="19400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A5DFBE-8086-465E-8DD7-0A7C7BC4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 descr="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41901" y="1825625"/>
            <a:ext cx="5608927" cy="4351338"/>
          </a:xfrm>
        </p:spPr>
      </p:pic>
    </p:spTree>
    <p:extLst>
      <p:ext uri="{BB962C8B-B14F-4D97-AF65-F5344CB8AC3E}">
        <p14:creationId xmlns:p14="http://schemas.microsoft.com/office/powerpoint/2010/main" xmlns="" val="37752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41BAC7-D0ED-4315-9F75-7DFCDC00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A200BC-942A-488B-88E3-B5EC5A24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 (</a:t>
            </a:r>
            <a:r>
              <a:rPr lang="zh-TW" altLang="en-US" dirty="0"/>
              <a:t>簡稱為「</a:t>
            </a:r>
            <a:r>
              <a:rPr lang="en-US" altLang="zh-TW" dirty="0" err="1"/>
              <a:t>Colab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可讓你在瀏覽器上撰寫及執行 </a:t>
            </a:r>
            <a:r>
              <a:rPr lang="en-US" altLang="zh-TW" dirty="0"/>
              <a:t>Python</a:t>
            </a:r>
            <a:r>
              <a:rPr lang="zh-TW" altLang="en-US" dirty="0"/>
              <a:t>，且具備下列優點：</a:t>
            </a:r>
          </a:p>
          <a:p>
            <a:r>
              <a:rPr lang="zh-TW" altLang="en-US" dirty="0"/>
              <a:t>不必進行任何設定</a:t>
            </a:r>
          </a:p>
          <a:p>
            <a:r>
              <a:rPr lang="zh-TW" altLang="en-US" dirty="0"/>
              <a:t>免費使用 </a:t>
            </a:r>
            <a:r>
              <a:rPr lang="en-US" altLang="zh-TW" dirty="0"/>
              <a:t>GPU</a:t>
            </a:r>
          </a:p>
          <a:p>
            <a:r>
              <a:rPr lang="zh-TW" altLang="en-US" dirty="0"/>
              <a:t>輕鬆共用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459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04E4B1-5F44-4B29-AC76-D533C7A3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9EC8366-C1E0-4435-AE04-428E1AD3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242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294E555B-DC6B-4498-BB88-927FE2446E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AB2F0D7-4534-4D07-AE84-F85AE95230B7}"/>
              </a:ext>
            </a:extLst>
          </p:cNvPr>
          <p:cNvSpPr/>
          <p:nvPr/>
        </p:nvSpPr>
        <p:spPr>
          <a:xfrm>
            <a:off x="637563" y="788565"/>
            <a:ext cx="2885813" cy="5192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311146C9-EA40-40BD-965D-D6805E5BED93}"/>
              </a:ext>
            </a:extLst>
          </p:cNvPr>
          <p:cNvSpPr/>
          <p:nvPr/>
        </p:nvSpPr>
        <p:spPr>
          <a:xfrm>
            <a:off x="637563" y="788565"/>
            <a:ext cx="2885813" cy="51927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xmlns="" id="{7DB53C5A-F6E1-43BB-9673-40DD0607837D}"/>
              </a:ext>
            </a:extLst>
          </p:cNvPr>
          <p:cNvSpPr/>
          <p:nvPr/>
        </p:nvSpPr>
        <p:spPr>
          <a:xfrm>
            <a:off x="0" y="1353312"/>
            <a:ext cx="859536" cy="35661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506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90290"/>
            <a:ext cx="12192000" cy="18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982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CCFE411-553C-4D50-9C59-E5E5382AC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8362" y="1128712"/>
            <a:ext cx="7915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78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D03C231-6405-4A23-A2CE-5330452D5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5487" y="1000125"/>
            <a:ext cx="8201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8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E5ED6-8009-451B-86C8-0135E6B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http://github.com/mydeargreatteacher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CD037C-0F15-48DB-90C3-B7DB9469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u="sng" dirty="0" err="1">
                <a:solidFill>
                  <a:srgbClr val="FF0000"/>
                </a:solidFill>
              </a:rPr>
              <a:t>Mydeargreatteacher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52A2AE4-C703-46EA-89B2-50EEEB682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6162" y="508553"/>
            <a:ext cx="5261867" cy="578319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xmlns="" id="{12352BF9-09D5-4D4B-9423-C0963507AC4A}"/>
              </a:ext>
            </a:extLst>
          </p:cNvPr>
          <p:cNvSpPr/>
          <p:nvPr/>
        </p:nvSpPr>
        <p:spPr>
          <a:xfrm>
            <a:off x="1702965" y="3867325"/>
            <a:ext cx="1258349" cy="897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C41B544-E800-497E-A8D0-F5D14E6CDC1F}"/>
              </a:ext>
            </a:extLst>
          </p:cNvPr>
          <p:cNvSpPr/>
          <p:nvPr/>
        </p:nvSpPr>
        <p:spPr>
          <a:xfrm>
            <a:off x="3045204" y="4102217"/>
            <a:ext cx="4144161" cy="494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3689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53</Words>
  <Application>Microsoft Office PowerPoint</Application>
  <PresentationFormat>自訂</PresentationFormat>
  <Paragraphs>11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Solving CTF with Python</vt:lpstr>
      <vt:lpstr>Google Colab</vt:lpstr>
      <vt:lpstr>Agenda</vt:lpstr>
      <vt:lpstr>投影片 4</vt:lpstr>
      <vt:lpstr>投影片 5</vt:lpstr>
      <vt:lpstr>投影片 6</vt:lpstr>
      <vt:lpstr>投影片 7</vt:lpstr>
      <vt:lpstr>http://github.com/mydeargreatteacher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USER</cp:lastModifiedBy>
  <cp:revision>9</cp:revision>
  <dcterms:created xsi:type="dcterms:W3CDTF">2021-03-05T01:12:41Z</dcterms:created>
  <dcterms:modified xsi:type="dcterms:W3CDTF">2021-04-16T02:24:47Z</dcterms:modified>
</cp:coreProperties>
</file>