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670550" cx="10080625"/>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9" roundtripDataSignature="AMtx7mhA86xrcTzdprgICyjqX3wXNMPUZ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b2ca919e70_0_1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gb2ca919e70_0_1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b2ca919e70_0_15: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gb2ca919e70_0_15: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b2ca919e70_0_2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gb2ca919e70_0_2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3d8448572dcdc2a_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3d8448572dcdc2a_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b2ca919e70_0_4: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gb2ca919e70_0_4: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1" name="Shape 11"/>
        <p:cNvGrpSpPr/>
        <p:nvPr/>
      </p:nvGrpSpPr>
      <p:grpSpPr>
        <a:xfrm>
          <a:off x="0" y="0"/>
          <a:ext cx="0" cy="0"/>
          <a:chOff x="0" y="0"/>
          <a:chExt cx="0" cy="0"/>
        </a:xfrm>
      </p:grpSpPr>
      <p:sp>
        <p:nvSpPr>
          <p:cNvPr id="12" name="Google Shape;12;p10"/>
          <p:cNvSpPr txBox="1"/>
          <p:nvPr>
            <p:ph type="title"/>
          </p:nvPr>
        </p:nvSpPr>
        <p:spPr>
          <a:xfrm>
            <a:off x="504000" y="810000"/>
            <a:ext cx="9071640" cy="129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0"/>
          <p:cNvSpPr txBox="1"/>
          <p:nvPr>
            <p:ph idx="1" type="subTitle"/>
          </p:nvPr>
        </p:nvSpPr>
        <p:spPr>
          <a:xfrm>
            <a:off x="504000" y="2376000"/>
            <a:ext cx="9071640" cy="2754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1" name="Shape 41"/>
        <p:cNvGrpSpPr/>
        <p:nvPr/>
      </p:nvGrpSpPr>
      <p:grpSpPr>
        <a:xfrm>
          <a:off x="0" y="0"/>
          <a:ext cx="0" cy="0"/>
          <a:chOff x="0" y="0"/>
          <a:chExt cx="0" cy="0"/>
        </a:xfrm>
      </p:grpSpPr>
      <p:sp>
        <p:nvSpPr>
          <p:cNvPr id="42" name="Google Shape;42;p21"/>
          <p:cNvSpPr txBox="1"/>
          <p:nvPr>
            <p:ph type="title"/>
          </p:nvPr>
        </p:nvSpPr>
        <p:spPr>
          <a:xfrm>
            <a:off x="504000" y="810000"/>
            <a:ext cx="9071640" cy="129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1"/>
          <p:cNvSpPr txBox="1"/>
          <p:nvPr>
            <p:ph idx="1" type="body"/>
          </p:nvPr>
        </p:nvSpPr>
        <p:spPr>
          <a:xfrm>
            <a:off x="504000" y="2376000"/>
            <a:ext cx="907164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4" name="Google Shape;44;p21"/>
          <p:cNvSpPr txBox="1"/>
          <p:nvPr>
            <p:ph idx="2" type="body"/>
          </p:nvPr>
        </p:nvSpPr>
        <p:spPr>
          <a:xfrm>
            <a:off x="504000" y="3814920"/>
            <a:ext cx="907164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5" name="Shape 45"/>
        <p:cNvGrpSpPr/>
        <p:nvPr/>
      </p:nvGrpSpPr>
      <p:grpSpPr>
        <a:xfrm>
          <a:off x="0" y="0"/>
          <a:ext cx="0" cy="0"/>
          <a:chOff x="0" y="0"/>
          <a:chExt cx="0" cy="0"/>
        </a:xfrm>
      </p:grpSpPr>
      <p:sp>
        <p:nvSpPr>
          <p:cNvPr id="46" name="Google Shape;46;p22"/>
          <p:cNvSpPr txBox="1"/>
          <p:nvPr>
            <p:ph type="title"/>
          </p:nvPr>
        </p:nvSpPr>
        <p:spPr>
          <a:xfrm>
            <a:off x="504000" y="810000"/>
            <a:ext cx="9071640" cy="129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2"/>
          <p:cNvSpPr txBox="1"/>
          <p:nvPr>
            <p:ph idx="1" type="body"/>
          </p:nvPr>
        </p:nvSpPr>
        <p:spPr>
          <a:xfrm>
            <a:off x="504000" y="2376000"/>
            <a:ext cx="442692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 name="Google Shape;48;p22"/>
          <p:cNvSpPr txBox="1"/>
          <p:nvPr>
            <p:ph idx="2" type="body"/>
          </p:nvPr>
        </p:nvSpPr>
        <p:spPr>
          <a:xfrm>
            <a:off x="5152680" y="2376000"/>
            <a:ext cx="442692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22"/>
          <p:cNvSpPr txBox="1"/>
          <p:nvPr>
            <p:ph idx="3" type="body"/>
          </p:nvPr>
        </p:nvSpPr>
        <p:spPr>
          <a:xfrm>
            <a:off x="504000" y="3814920"/>
            <a:ext cx="442692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22"/>
          <p:cNvSpPr txBox="1"/>
          <p:nvPr>
            <p:ph idx="4" type="body"/>
          </p:nvPr>
        </p:nvSpPr>
        <p:spPr>
          <a:xfrm>
            <a:off x="5152680" y="3814920"/>
            <a:ext cx="442692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1" name="Shape 51"/>
        <p:cNvGrpSpPr/>
        <p:nvPr/>
      </p:nvGrpSpPr>
      <p:grpSpPr>
        <a:xfrm>
          <a:off x="0" y="0"/>
          <a:ext cx="0" cy="0"/>
          <a:chOff x="0" y="0"/>
          <a:chExt cx="0" cy="0"/>
        </a:xfrm>
      </p:grpSpPr>
      <p:sp>
        <p:nvSpPr>
          <p:cNvPr id="52" name="Google Shape;52;p23"/>
          <p:cNvSpPr txBox="1"/>
          <p:nvPr>
            <p:ph type="title"/>
          </p:nvPr>
        </p:nvSpPr>
        <p:spPr>
          <a:xfrm>
            <a:off x="504000" y="810000"/>
            <a:ext cx="9071640" cy="129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3"/>
          <p:cNvSpPr txBox="1"/>
          <p:nvPr>
            <p:ph idx="1" type="body"/>
          </p:nvPr>
        </p:nvSpPr>
        <p:spPr>
          <a:xfrm>
            <a:off x="504000" y="2376000"/>
            <a:ext cx="292068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23"/>
          <p:cNvSpPr txBox="1"/>
          <p:nvPr>
            <p:ph idx="2" type="body"/>
          </p:nvPr>
        </p:nvSpPr>
        <p:spPr>
          <a:xfrm>
            <a:off x="3571200" y="2376000"/>
            <a:ext cx="292068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23"/>
          <p:cNvSpPr txBox="1"/>
          <p:nvPr>
            <p:ph idx="3" type="body"/>
          </p:nvPr>
        </p:nvSpPr>
        <p:spPr>
          <a:xfrm>
            <a:off x="6638040" y="2376000"/>
            <a:ext cx="292068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23"/>
          <p:cNvSpPr txBox="1"/>
          <p:nvPr>
            <p:ph idx="4" type="body"/>
          </p:nvPr>
        </p:nvSpPr>
        <p:spPr>
          <a:xfrm>
            <a:off x="504000" y="3814920"/>
            <a:ext cx="292068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23"/>
          <p:cNvSpPr txBox="1"/>
          <p:nvPr>
            <p:ph idx="5" type="body"/>
          </p:nvPr>
        </p:nvSpPr>
        <p:spPr>
          <a:xfrm>
            <a:off x="3571200" y="3814920"/>
            <a:ext cx="292068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23"/>
          <p:cNvSpPr txBox="1"/>
          <p:nvPr>
            <p:ph idx="6" type="body"/>
          </p:nvPr>
        </p:nvSpPr>
        <p:spPr>
          <a:xfrm>
            <a:off x="6638040" y="3814920"/>
            <a:ext cx="292068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65" name="Shape 65"/>
        <p:cNvGrpSpPr/>
        <p:nvPr/>
      </p:nvGrpSpPr>
      <p:grpSpPr>
        <a:xfrm>
          <a:off x="0" y="0"/>
          <a:ext cx="0" cy="0"/>
          <a:chOff x="0" y="0"/>
          <a:chExt cx="0" cy="0"/>
        </a:xfrm>
      </p:grpSpPr>
      <p:sp>
        <p:nvSpPr>
          <p:cNvPr id="66" name="Google Shape;66;p12"/>
          <p:cNvSpPr txBox="1"/>
          <p:nvPr>
            <p:ph type="title"/>
          </p:nvPr>
        </p:nvSpPr>
        <p:spPr>
          <a:xfrm>
            <a:off x="504000" y="810000"/>
            <a:ext cx="9071640" cy="129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2"/>
          <p:cNvSpPr txBox="1"/>
          <p:nvPr>
            <p:ph idx="1" type="body"/>
          </p:nvPr>
        </p:nvSpPr>
        <p:spPr>
          <a:xfrm>
            <a:off x="504000" y="2376000"/>
            <a:ext cx="9071640" cy="2754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68" name="Shape 68"/>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69" name="Shape 69"/>
        <p:cNvGrpSpPr/>
        <p:nvPr/>
      </p:nvGrpSpPr>
      <p:grpSpPr>
        <a:xfrm>
          <a:off x="0" y="0"/>
          <a:ext cx="0" cy="0"/>
          <a:chOff x="0" y="0"/>
          <a:chExt cx="0" cy="0"/>
        </a:xfrm>
      </p:grpSpPr>
      <p:sp>
        <p:nvSpPr>
          <p:cNvPr id="70" name="Google Shape;70;p25"/>
          <p:cNvSpPr txBox="1"/>
          <p:nvPr>
            <p:ph type="title"/>
          </p:nvPr>
        </p:nvSpPr>
        <p:spPr>
          <a:xfrm>
            <a:off x="504000" y="810000"/>
            <a:ext cx="9071640" cy="129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5"/>
          <p:cNvSpPr txBox="1"/>
          <p:nvPr>
            <p:ph idx="1" type="subTitle"/>
          </p:nvPr>
        </p:nvSpPr>
        <p:spPr>
          <a:xfrm>
            <a:off x="504000" y="2376000"/>
            <a:ext cx="9071640" cy="2754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72" name="Shape 72"/>
        <p:cNvGrpSpPr/>
        <p:nvPr/>
      </p:nvGrpSpPr>
      <p:grpSpPr>
        <a:xfrm>
          <a:off x="0" y="0"/>
          <a:ext cx="0" cy="0"/>
          <a:chOff x="0" y="0"/>
          <a:chExt cx="0" cy="0"/>
        </a:xfrm>
      </p:grpSpPr>
      <p:sp>
        <p:nvSpPr>
          <p:cNvPr id="73" name="Google Shape;73;p26"/>
          <p:cNvSpPr txBox="1"/>
          <p:nvPr>
            <p:ph type="title"/>
          </p:nvPr>
        </p:nvSpPr>
        <p:spPr>
          <a:xfrm>
            <a:off x="504000" y="810000"/>
            <a:ext cx="9071640" cy="129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6"/>
          <p:cNvSpPr txBox="1"/>
          <p:nvPr>
            <p:ph idx="1" type="body"/>
          </p:nvPr>
        </p:nvSpPr>
        <p:spPr>
          <a:xfrm>
            <a:off x="504000" y="2376000"/>
            <a:ext cx="4426920" cy="2754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5" name="Google Shape;75;p26"/>
          <p:cNvSpPr txBox="1"/>
          <p:nvPr>
            <p:ph idx="2" type="body"/>
          </p:nvPr>
        </p:nvSpPr>
        <p:spPr>
          <a:xfrm>
            <a:off x="5152680" y="2376000"/>
            <a:ext cx="4426920" cy="2754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6" name="Shape 76"/>
        <p:cNvGrpSpPr/>
        <p:nvPr/>
      </p:nvGrpSpPr>
      <p:grpSpPr>
        <a:xfrm>
          <a:off x="0" y="0"/>
          <a:ext cx="0" cy="0"/>
          <a:chOff x="0" y="0"/>
          <a:chExt cx="0" cy="0"/>
        </a:xfrm>
      </p:grpSpPr>
      <p:sp>
        <p:nvSpPr>
          <p:cNvPr id="77" name="Google Shape;77;p27"/>
          <p:cNvSpPr txBox="1"/>
          <p:nvPr>
            <p:ph type="title"/>
          </p:nvPr>
        </p:nvSpPr>
        <p:spPr>
          <a:xfrm>
            <a:off x="504000" y="810000"/>
            <a:ext cx="9071640" cy="129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78" name="Shape 78"/>
        <p:cNvGrpSpPr/>
        <p:nvPr/>
      </p:nvGrpSpPr>
      <p:grpSpPr>
        <a:xfrm>
          <a:off x="0" y="0"/>
          <a:ext cx="0" cy="0"/>
          <a:chOff x="0" y="0"/>
          <a:chExt cx="0" cy="0"/>
        </a:xfrm>
      </p:grpSpPr>
      <p:sp>
        <p:nvSpPr>
          <p:cNvPr id="79" name="Google Shape;79;p28"/>
          <p:cNvSpPr txBox="1"/>
          <p:nvPr>
            <p:ph idx="1" type="subTitle"/>
          </p:nvPr>
        </p:nvSpPr>
        <p:spPr>
          <a:xfrm>
            <a:off x="504000" y="810000"/>
            <a:ext cx="9071640" cy="60087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80" name="Shape 80"/>
        <p:cNvGrpSpPr/>
        <p:nvPr/>
      </p:nvGrpSpPr>
      <p:grpSpPr>
        <a:xfrm>
          <a:off x="0" y="0"/>
          <a:ext cx="0" cy="0"/>
          <a:chOff x="0" y="0"/>
          <a:chExt cx="0" cy="0"/>
        </a:xfrm>
      </p:grpSpPr>
      <p:sp>
        <p:nvSpPr>
          <p:cNvPr id="81" name="Google Shape;81;p29"/>
          <p:cNvSpPr txBox="1"/>
          <p:nvPr>
            <p:ph type="title"/>
          </p:nvPr>
        </p:nvSpPr>
        <p:spPr>
          <a:xfrm>
            <a:off x="504000" y="810000"/>
            <a:ext cx="9071640" cy="129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9"/>
          <p:cNvSpPr txBox="1"/>
          <p:nvPr>
            <p:ph idx="1" type="body"/>
          </p:nvPr>
        </p:nvSpPr>
        <p:spPr>
          <a:xfrm>
            <a:off x="504000" y="2376000"/>
            <a:ext cx="442692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3" name="Google Shape;83;p29"/>
          <p:cNvSpPr txBox="1"/>
          <p:nvPr>
            <p:ph idx="2" type="body"/>
          </p:nvPr>
        </p:nvSpPr>
        <p:spPr>
          <a:xfrm>
            <a:off x="5152680" y="2376000"/>
            <a:ext cx="4426920" cy="2754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4" name="Google Shape;84;p29"/>
          <p:cNvSpPr txBox="1"/>
          <p:nvPr>
            <p:ph idx="3" type="body"/>
          </p:nvPr>
        </p:nvSpPr>
        <p:spPr>
          <a:xfrm>
            <a:off x="504000" y="3814920"/>
            <a:ext cx="442692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4" name="Shape 14"/>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85" name="Shape 85"/>
        <p:cNvGrpSpPr/>
        <p:nvPr/>
      </p:nvGrpSpPr>
      <p:grpSpPr>
        <a:xfrm>
          <a:off x="0" y="0"/>
          <a:ext cx="0" cy="0"/>
          <a:chOff x="0" y="0"/>
          <a:chExt cx="0" cy="0"/>
        </a:xfrm>
      </p:grpSpPr>
      <p:sp>
        <p:nvSpPr>
          <p:cNvPr id="86" name="Google Shape;86;p30"/>
          <p:cNvSpPr txBox="1"/>
          <p:nvPr>
            <p:ph type="title"/>
          </p:nvPr>
        </p:nvSpPr>
        <p:spPr>
          <a:xfrm>
            <a:off x="504000" y="810000"/>
            <a:ext cx="9071640" cy="129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0"/>
          <p:cNvSpPr txBox="1"/>
          <p:nvPr>
            <p:ph idx="1" type="body"/>
          </p:nvPr>
        </p:nvSpPr>
        <p:spPr>
          <a:xfrm>
            <a:off x="504000" y="2376000"/>
            <a:ext cx="4426920" cy="2754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8" name="Google Shape;88;p30"/>
          <p:cNvSpPr txBox="1"/>
          <p:nvPr>
            <p:ph idx="2" type="body"/>
          </p:nvPr>
        </p:nvSpPr>
        <p:spPr>
          <a:xfrm>
            <a:off x="5152680" y="2376000"/>
            <a:ext cx="442692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9" name="Google Shape;89;p30"/>
          <p:cNvSpPr txBox="1"/>
          <p:nvPr>
            <p:ph idx="3" type="body"/>
          </p:nvPr>
        </p:nvSpPr>
        <p:spPr>
          <a:xfrm>
            <a:off x="5152680" y="3814920"/>
            <a:ext cx="442692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90" name="Shape 90"/>
        <p:cNvGrpSpPr/>
        <p:nvPr/>
      </p:nvGrpSpPr>
      <p:grpSpPr>
        <a:xfrm>
          <a:off x="0" y="0"/>
          <a:ext cx="0" cy="0"/>
          <a:chOff x="0" y="0"/>
          <a:chExt cx="0" cy="0"/>
        </a:xfrm>
      </p:grpSpPr>
      <p:sp>
        <p:nvSpPr>
          <p:cNvPr id="91" name="Google Shape;91;p31"/>
          <p:cNvSpPr txBox="1"/>
          <p:nvPr>
            <p:ph type="title"/>
          </p:nvPr>
        </p:nvSpPr>
        <p:spPr>
          <a:xfrm>
            <a:off x="504000" y="810000"/>
            <a:ext cx="9071640" cy="129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31"/>
          <p:cNvSpPr txBox="1"/>
          <p:nvPr>
            <p:ph idx="1" type="body"/>
          </p:nvPr>
        </p:nvSpPr>
        <p:spPr>
          <a:xfrm>
            <a:off x="504000" y="2376000"/>
            <a:ext cx="442692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3" name="Google Shape;93;p31"/>
          <p:cNvSpPr txBox="1"/>
          <p:nvPr>
            <p:ph idx="2" type="body"/>
          </p:nvPr>
        </p:nvSpPr>
        <p:spPr>
          <a:xfrm>
            <a:off x="5152680" y="2376000"/>
            <a:ext cx="442692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4" name="Google Shape;94;p31"/>
          <p:cNvSpPr txBox="1"/>
          <p:nvPr>
            <p:ph idx="3" type="body"/>
          </p:nvPr>
        </p:nvSpPr>
        <p:spPr>
          <a:xfrm>
            <a:off x="504000" y="3814920"/>
            <a:ext cx="907164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95" name="Shape 95"/>
        <p:cNvGrpSpPr/>
        <p:nvPr/>
      </p:nvGrpSpPr>
      <p:grpSpPr>
        <a:xfrm>
          <a:off x="0" y="0"/>
          <a:ext cx="0" cy="0"/>
          <a:chOff x="0" y="0"/>
          <a:chExt cx="0" cy="0"/>
        </a:xfrm>
      </p:grpSpPr>
      <p:sp>
        <p:nvSpPr>
          <p:cNvPr id="96" name="Google Shape;96;p32"/>
          <p:cNvSpPr txBox="1"/>
          <p:nvPr>
            <p:ph type="title"/>
          </p:nvPr>
        </p:nvSpPr>
        <p:spPr>
          <a:xfrm>
            <a:off x="504000" y="810000"/>
            <a:ext cx="9071640" cy="129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32"/>
          <p:cNvSpPr txBox="1"/>
          <p:nvPr>
            <p:ph idx="1" type="body"/>
          </p:nvPr>
        </p:nvSpPr>
        <p:spPr>
          <a:xfrm>
            <a:off x="504000" y="2376000"/>
            <a:ext cx="907164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8" name="Google Shape;98;p32"/>
          <p:cNvSpPr txBox="1"/>
          <p:nvPr>
            <p:ph idx="2" type="body"/>
          </p:nvPr>
        </p:nvSpPr>
        <p:spPr>
          <a:xfrm>
            <a:off x="504000" y="3814920"/>
            <a:ext cx="907164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99" name="Shape 99"/>
        <p:cNvGrpSpPr/>
        <p:nvPr/>
      </p:nvGrpSpPr>
      <p:grpSpPr>
        <a:xfrm>
          <a:off x="0" y="0"/>
          <a:ext cx="0" cy="0"/>
          <a:chOff x="0" y="0"/>
          <a:chExt cx="0" cy="0"/>
        </a:xfrm>
      </p:grpSpPr>
      <p:sp>
        <p:nvSpPr>
          <p:cNvPr id="100" name="Google Shape;100;p33"/>
          <p:cNvSpPr txBox="1"/>
          <p:nvPr>
            <p:ph type="title"/>
          </p:nvPr>
        </p:nvSpPr>
        <p:spPr>
          <a:xfrm>
            <a:off x="504000" y="810000"/>
            <a:ext cx="9071640" cy="129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33"/>
          <p:cNvSpPr txBox="1"/>
          <p:nvPr>
            <p:ph idx="1" type="body"/>
          </p:nvPr>
        </p:nvSpPr>
        <p:spPr>
          <a:xfrm>
            <a:off x="504000" y="2376000"/>
            <a:ext cx="442692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2" name="Google Shape;102;p33"/>
          <p:cNvSpPr txBox="1"/>
          <p:nvPr>
            <p:ph idx="2" type="body"/>
          </p:nvPr>
        </p:nvSpPr>
        <p:spPr>
          <a:xfrm>
            <a:off x="5152680" y="2376000"/>
            <a:ext cx="442692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3" name="Google Shape;103;p33"/>
          <p:cNvSpPr txBox="1"/>
          <p:nvPr>
            <p:ph idx="3" type="body"/>
          </p:nvPr>
        </p:nvSpPr>
        <p:spPr>
          <a:xfrm>
            <a:off x="504000" y="3814920"/>
            <a:ext cx="442692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4" name="Google Shape;104;p33"/>
          <p:cNvSpPr txBox="1"/>
          <p:nvPr>
            <p:ph idx="4" type="body"/>
          </p:nvPr>
        </p:nvSpPr>
        <p:spPr>
          <a:xfrm>
            <a:off x="5152680" y="3814920"/>
            <a:ext cx="442692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05" name="Shape 105"/>
        <p:cNvGrpSpPr/>
        <p:nvPr/>
      </p:nvGrpSpPr>
      <p:grpSpPr>
        <a:xfrm>
          <a:off x="0" y="0"/>
          <a:ext cx="0" cy="0"/>
          <a:chOff x="0" y="0"/>
          <a:chExt cx="0" cy="0"/>
        </a:xfrm>
      </p:grpSpPr>
      <p:sp>
        <p:nvSpPr>
          <p:cNvPr id="106" name="Google Shape;106;p34"/>
          <p:cNvSpPr txBox="1"/>
          <p:nvPr>
            <p:ph type="title"/>
          </p:nvPr>
        </p:nvSpPr>
        <p:spPr>
          <a:xfrm>
            <a:off x="504000" y="810000"/>
            <a:ext cx="9071640" cy="129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34"/>
          <p:cNvSpPr txBox="1"/>
          <p:nvPr>
            <p:ph idx="1" type="body"/>
          </p:nvPr>
        </p:nvSpPr>
        <p:spPr>
          <a:xfrm>
            <a:off x="504000" y="2376000"/>
            <a:ext cx="292068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8" name="Google Shape;108;p34"/>
          <p:cNvSpPr txBox="1"/>
          <p:nvPr>
            <p:ph idx="2" type="body"/>
          </p:nvPr>
        </p:nvSpPr>
        <p:spPr>
          <a:xfrm>
            <a:off x="3571200" y="2376000"/>
            <a:ext cx="292068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9" name="Google Shape;109;p34"/>
          <p:cNvSpPr txBox="1"/>
          <p:nvPr>
            <p:ph idx="3" type="body"/>
          </p:nvPr>
        </p:nvSpPr>
        <p:spPr>
          <a:xfrm>
            <a:off x="6638040" y="2376000"/>
            <a:ext cx="292068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0" name="Google Shape;110;p34"/>
          <p:cNvSpPr txBox="1"/>
          <p:nvPr>
            <p:ph idx="4" type="body"/>
          </p:nvPr>
        </p:nvSpPr>
        <p:spPr>
          <a:xfrm>
            <a:off x="504000" y="3814920"/>
            <a:ext cx="292068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1" name="Google Shape;111;p34"/>
          <p:cNvSpPr txBox="1"/>
          <p:nvPr>
            <p:ph idx="5" type="body"/>
          </p:nvPr>
        </p:nvSpPr>
        <p:spPr>
          <a:xfrm>
            <a:off x="3571200" y="3814920"/>
            <a:ext cx="292068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2" name="Google Shape;112;p34"/>
          <p:cNvSpPr txBox="1"/>
          <p:nvPr>
            <p:ph idx="6" type="body"/>
          </p:nvPr>
        </p:nvSpPr>
        <p:spPr>
          <a:xfrm>
            <a:off x="6638040" y="3814920"/>
            <a:ext cx="292068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5" name="Shape 15"/>
        <p:cNvGrpSpPr/>
        <p:nvPr/>
      </p:nvGrpSpPr>
      <p:grpSpPr>
        <a:xfrm>
          <a:off x="0" y="0"/>
          <a:ext cx="0" cy="0"/>
          <a:chOff x="0" y="0"/>
          <a:chExt cx="0" cy="0"/>
        </a:xfrm>
      </p:grpSpPr>
      <p:sp>
        <p:nvSpPr>
          <p:cNvPr id="16" name="Google Shape;16;p14"/>
          <p:cNvSpPr txBox="1"/>
          <p:nvPr>
            <p:ph type="title"/>
          </p:nvPr>
        </p:nvSpPr>
        <p:spPr>
          <a:xfrm>
            <a:off x="504000" y="810000"/>
            <a:ext cx="9071640" cy="129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4"/>
          <p:cNvSpPr txBox="1"/>
          <p:nvPr>
            <p:ph idx="1" type="body"/>
          </p:nvPr>
        </p:nvSpPr>
        <p:spPr>
          <a:xfrm>
            <a:off x="504000" y="2376000"/>
            <a:ext cx="9071640" cy="2754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8" name="Shape 18"/>
        <p:cNvGrpSpPr/>
        <p:nvPr/>
      </p:nvGrpSpPr>
      <p:grpSpPr>
        <a:xfrm>
          <a:off x="0" y="0"/>
          <a:ext cx="0" cy="0"/>
          <a:chOff x="0" y="0"/>
          <a:chExt cx="0" cy="0"/>
        </a:xfrm>
      </p:grpSpPr>
      <p:sp>
        <p:nvSpPr>
          <p:cNvPr id="19" name="Google Shape;19;p15"/>
          <p:cNvSpPr txBox="1"/>
          <p:nvPr>
            <p:ph type="title"/>
          </p:nvPr>
        </p:nvSpPr>
        <p:spPr>
          <a:xfrm>
            <a:off x="504000" y="810000"/>
            <a:ext cx="9071640" cy="129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5"/>
          <p:cNvSpPr txBox="1"/>
          <p:nvPr>
            <p:ph idx="1" type="body"/>
          </p:nvPr>
        </p:nvSpPr>
        <p:spPr>
          <a:xfrm>
            <a:off x="504000" y="2376000"/>
            <a:ext cx="4426920" cy="2754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 name="Google Shape;21;p15"/>
          <p:cNvSpPr txBox="1"/>
          <p:nvPr>
            <p:ph idx="2" type="body"/>
          </p:nvPr>
        </p:nvSpPr>
        <p:spPr>
          <a:xfrm>
            <a:off x="5152680" y="2376000"/>
            <a:ext cx="4426920" cy="2754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16"/>
          <p:cNvSpPr txBox="1"/>
          <p:nvPr>
            <p:ph type="title"/>
          </p:nvPr>
        </p:nvSpPr>
        <p:spPr>
          <a:xfrm>
            <a:off x="504000" y="810000"/>
            <a:ext cx="9071640" cy="129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4" name="Shape 24"/>
        <p:cNvGrpSpPr/>
        <p:nvPr/>
      </p:nvGrpSpPr>
      <p:grpSpPr>
        <a:xfrm>
          <a:off x="0" y="0"/>
          <a:ext cx="0" cy="0"/>
          <a:chOff x="0" y="0"/>
          <a:chExt cx="0" cy="0"/>
        </a:xfrm>
      </p:grpSpPr>
      <p:sp>
        <p:nvSpPr>
          <p:cNvPr id="25" name="Google Shape;25;p17"/>
          <p:cNvSpPr txBox="1"/>
          <p:nvPr>
            <p:ph idx="1" type="subTitle"/>
          </p:nvPr>
        </p:nvSpPr>
        <p:spPr>
          <a:xfrm>
            <a:off x="504000" y="810000"/>
            <a:ext cx="9071640" cy="60087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6" name="Shape 26"/>
        <p:cNvGrpSpPr/>
        <p:nvPr/>
      </p:nvGrpSpPr>
      <p:grpSpPr>
        <a:xfrm>
          <a:off x="0" y="0"/>
          <a:ext cx="0" cy="0"/>
          <a:chOff x="0" y="0"/>
          <a:chExt cx="0" cy="0"/>
        </a:xfrm>
      </p:grpSpPr>
      <p:sp>
        <p:nvSpPr>
          <p:cNvPr id="27" name="Google Shape;27;p18"/>
          <p:cNvSpPr txBox="1"/>
          <p:nvPr>
            <p:ph type="title"/>
          </p:nvPr>
        </p:nvSpPr>
        <p:spPr>
          <a:xfrm>
            <a:off x="504000" y="810000"/>
            <a:ext cx="9071640" cy="129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8"/>
          <p:cNvSpPr txBox="1"/>
          <p:nvPr>
            <p:ph idx="1" type="body"/>
          </p:nvPr>
        </p:nvSpPr>
        <p:spPr>
          <a:xfrm>
            <a:off x="504000" y="2376000"/>
            <a:ext cx="442692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 name="Google Shape;29;p18"/>
          <p:cNvSpPr txBox="1"/>
          <p:nvPr>
            <p:ph idx="2" type="body"/>
          </p:nvPr>
        </p:nvSpPr>
        <p:spPr>
          <a:xfrm>
            <a:off x="5152680" y="2376000"/>
            <a:ext cx="4426920" cy="2754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18"/>
          <p:cNvSpPr txBox="1"/>
          <p:nvPr>
            <p:ph idx="3" type="body"/>
          </p:nvPr>
        </p:nvSpPr>
        <p:spPr>
          <a:xfrm>
            <a:off x="504000" y="3814920"/>
            <a:ext cx="442692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1" name="Shape 31"/>
        <p:cNvGrpSpPr/>
        <p:nvPr/>
      </p:nvGrpSpPr>
      <p:grpSpPr>
        <a:xfrm>
          <a:off x="0" y="0"/>
          <a:ext cx="0" cy="0"/>
          <a:chOff x="0" y="0"/>
          <a:chExt cx="0" cy="0"/>
        </a:xfrm>
      </p:grpSpPr>
      <p:sp>
        <p:nvSpPr>
          <p:cNvPr id="32" name="Google Shape;32;p19"/>
          <p:cNvSpPr txBox="1"/>
          <p:nvPr>
            <p:ph type="title"/>
          </p:nvPr>
        </p:nvSpPr>
        <p:spPr>
          <a:xfrm>
            <a:off x="504000" y="810000"/>
            <a:ext cx="9071640" cy="129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9"/>
          <p:cNvSpPr txBox="1"/>
          <p:nvPr>
            <p:ph idx="1" type="body"/>
          </p:nvPr>
        </p:nvSpPr>
        <p:spPr>
          <a:xfrm>
            <a:off x="504000" y="2376000"/>
            <a:ext cx="4426920" cy="2754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19"/>
          <p:cNvSpPr txBox="1"/>
          <p:nvPr>
            <p:ph idx="2" type="body"/>
          </p:nvPr>
        </p:nvSpPr>
        <p:spPr>
          <a:xfrm>
            <a:off x="5152680" y="2376000"/>
            <a:ext cx="442692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19"/>
          <p:cNvSpPr txBox="1"/>
          <p:nvPr>
            <p:ph idx="3" type="body"/>
          </p:nvPr>
        </p:nvSpPr>
        <p:spPr>
          <a:xfrm>
            <a:off x="5152680" y="3814920"/>
            <a:ext cx="442692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6" name="Shape 36"/>
        <p:cNvGrpSpPr/>
        <p:nvPr/>
      </p:nvGrpSpPr>
      <p:grpSpPr>
        <a:xfrm>
          <a:off x="0" y="0"/>
          <a:ext cx="0" cy="0"/>
          <a:chOff x="0" y="0"/>
          <a:chExt cx="0" cy="0"/>
        </a:xfrm>
      </p:grpSpPr>
      <p:sp>
        <p:nvSpPr>
          <p:cNvPr id="37" name="Google Shape;37;p20"/>
          <p:cNvSpPr txBox="1"/>
          <p:nvPr>
            <p:ph type="title"/>
          </p:nvPr>
        </p:nvSpPr>
        <p:spPr>
          <a:xfrm>
            <a:off x="504000" y="810000"/>
            <a:ext cx="9071640" cy="129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0"/>
          <p:cNvSpPr txBox="1"/>
          <p:nvPr>
            <p:ph idx="1" type="body"/>
          </p:nvPr>
        </p:nvSpPr>
        <p:spPr>
          <a:xfrm>
            <a:off x="504000" y="2376000"/>
            <a:ext cx="442692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20"/>
          <p:cNvSpPr txBox="1"/>
          <p:nvPr>
            <p:ph idx="2" type="body"/>
          </p:nvPr>
        </p:nvSpPr>
        <p:spPr>
          <a:xfrm>
            <a:off x="5152680" y="2376000"/>
            <a:ext cx="442692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20"/>
          <p:cNvSpPr txBox="1"/>
          <p:nvPr>
            <p:ph idx="3" type="body"/>
          </p:nvPr>
        </p:nvSpPr>
        <p:spPr>
          <a:xfrm>
            <a:off x="504000" y="3814920"/>
            <a:ext cx="907164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image" Target="../media/image2.pn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9"/>
          <p:cNvSpPr txBox="1"/>
          <p:nvPr>
            <p:ph type="title"/>
          </p:nvPr>
        </p:nvSpPr>
        <p:spPr>
          <a:xfrm>
            <a:off x="504000" y="810000"/>
            <a:ext cx="9071640" cy="12960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p9"/>
          <p:cNvSpPr txBox="1"/>
          <p:nvPr>
            <p:ph idx="1" type="body"/>
          </p:nvPr>
        </p:nvSpPr>
        <p:spPr>
          <a:xfrm>
            <a:off x="504000" y="2376000"/>
            <a:ext cx="9071640" cy="275400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674" u="none" cap="none" strike="noStrike"/>
            </a:lvl1pPr>
            <a:lvl2pPr indent="-228600" lvl="1" marL="914400" marR="0" rtl="0" algn="l">
              <a:spcBef>
                <a:spcPts val="0"/>
              </a:spcBef>
              <a:spcAft>
                <a:spcPts val="0"/>
              </a:spcAft>
              <a:buSzPts val="1400"/>
              <a:buNone/>
              <a:defRPr b="0" i="0" sz="1674" u="none" cap="none" strike="noStrike"/>
            </a:lvl2pPr>
            <a:lvl3pPr indent="-228600" lvl="2" marL="1371600" marR="0" rtl="0" algn="l">
              <a:spcBef>
                <a:spcPts val="0"/>
              </a:spcBef>
              <a:spcAft>
                <a:spcPts val="0"/>
              </a:spcAft>
              <a:buSzPts val="1400"/>
              <a:buNone/>
              <a:defRPr b="0" i="0" sz="1674" u="none" cap="none" strike="noStrike"/>
            </a:lvl3pPr>
            <a:lvl4pPr indent="-228600" lvl="3" marL="1828800" marR="0" rtl="0" algn="l">
              <a:spcBef>
                <a:spcPts val="0"/>
              </a:spcBef>
              <a:spcAft>
                <a:spcPts val="0"/>
              </a:spcAft>
              <a:buSzPts val="1400"/>
              <a:buNone/>
              <a:defRPr b="0" i="0" sz="1674" u="none" cap="none" strike="noStrike"/>
            </a:lvl4pPr>
            <a:lvl5pPr indent="-228600" lvl="4" marL="2286000" marR="0" rtl="0" algn="l">
              <a:spcBef>
                <a:spcPts val="0"/>
              </a:spcBef>
              <a:spcAft>
                <a:spcPts val="0"/>
              </a:spcAft>
              <a:buSzPts val="1400"/>
              <a:buNone/>
              <a:defRPr b="0" i="0" sz="1674" u="none" cap="none" strike="noStrike"/>
            </a:lvl5pPr>
            <a:lvl6pPr indent="-228600" lvl="5" marL="2743200" marR="0" rtl="0" algn="l">
              <a:spcBef>
                <a:spcPts val="0"/>
              </a:spcBef>
              <a:spcAft>
                <a:spcPts val="0"/>
              </a:spcAft>
              <a:buSzPts val="1400"/>
              <a:buNone/>
              <a:defRPr b="0" i="0" sz="1674" u="none" cap="none" strike="noStrike"/>
            </a:lvl6pPr>
            <a:lvl7pPr indent="-228600" lvl="6" marL="3200400" marR="0" rtl="0" algn="l">
              <a:spcBef>
                <a:spcPts val="0"/>
              </a:spcBef>
              <a:spcAft>
                <a:spcPts val="0"/>
              </a:spcAft>
              <a:buSzPts val="1400"/>
              <a:buNone/>
              <a:defRPr b="0" i="0" sz="1674" u="none" cap="none" strike="noStrike"/>
            </a:lvl7pPr>
            <a:lvl8pPr indent="-228600" lvl="7" marL="3657600" marR="0" rtl="0" algn="l">
              <a:spcBef>
                <a:spcPts val="0"/>
              </a:spcBef>
              <a:spcAft>
                <a:spcPts val="0"/>
              </a:spcAft>
              <a:buSzPts val="1400"/>
              <a:buNone/>
              <a:defRPr b="0" i="0" sz="1674" u="none" cap="none" strike="noStrike"/>
            </a:lvl8pPr>
            <a:lvl9pPr indent="-228600" lvl="8" marL="4114800" marR="0" rtl="0" algn="l">
              <a:spcBef>
                <a:spcPts val="0"/>
              </a:spcBef>
              <a:spcAft>
                <a:spcPts val="0"/>
              </a:spcAft>
              <a:buSzPts val="1400"/>
              <a:buNone/>
              <a:defRPr b="0" i="0" sz="1674" u="none" cap="none" strike="noStrike"/>
            </a:lvl9pPr>
          </a:lstStyle>
          <a:p/>
        </p:txBody>
      </p:sp>
      <p:sp>
        <p:nvSpPr>
          <p:cNvPr id="8" name="Google Shape;8;p9"/>
          <p:cNvSpPr txBox="1"/>
          <p:nvPr>
            <p:ph idx="10" type="dt"/>
          </p:nvPr>
        </p:nvSpPr>
        <p:spPr>
          <a:xfrm>
            <a:off x="504000" y="5164920"/>
            <a:ext cx="2348280" cy="3906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 name="Google Shape;9;p9"/>
          <p:cNvSpPr txBox="1"/>
          <p:nvPr>
            <p:ph idx="11" type="ftr"/>
          </p:nvPr>
        </p:nvSpPr>
        <p:spPr>
          <a:xfrm>
            <a:off x="3447360" y="5164920"/>
            <a:ext cx="3195000" cy="3906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9"/>
          <p:cNvSpPr txBox="1"/>
          <p:nvPr>
            <p:ph idx="12" type="sldNum"/>
          </p:nvPr>
        </p:nvSpPr>
        <p:spPr>
          <a:xfrm>
            <a:off x="7227360" y="5164920"/>
            <a:ext cx="2348280" cy="390600"/>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b="0" i="0" sz="1400" u="none" cap="none" strike="noStrike">
                <a:solidFill>
                  <a:srgbClr val="FFFFFF"/>
                </a:solidFill>
                <a:latin typeface="Arial"/>
                <a:ea typeface="Arial"/>
                <a:cs typeface="Arial"/>
                <a:sym typeface="Arial"/>
              </a:defRPr>
            </a:lvl1pPr>
            <a:lvl2pPr indent="0" lvl="1" marL="0" marR="0" rtl="0" algn="r">
              <a:spcBef>
                <a:spcPts val="0"/>
              </a:spcBef>
              <a:buNone/>
              <a:defRPr b="0" i="0" sz="1400" u="none" cap="none" strike="noStrike">
                <a:solidFill>
                  <a:srgbClr val="FFFFFF"/>
                </a:solidFill>
                <a:latin typeface="Arial"/>
                <a:ea typeface="Arial"/>
                <a:cs typeface="Arial"/>
                <a:sym typeface="Arial"/>
              </a:defRPr>
            </a:lvl2pPr>
            <a:lvl3pPr indent="0" lvl="2" marL="0" marR="0" rtl="0" algn="r">
              <a:spcBef>
                <a:spcPts val="0"/>
              </a:spcBef>
              <a:buNone/>
              <a:defRPr b="0" i="0" sz="1400" u="none" cap="none" strike="noStrike">
                <a:solidFill>
                  <a:srgbClr val="FFFFFF"/>
                </a:solidFill>
                <a:latin typeface="Arial"/>
                <a:ea typeface="Arial"/>
                <a:cs typeface="Arial"/>
                <a:sym typeface="Arial"/>
              </a:defRPr>
            </a:lvl3pPr>
            <a:lvl4pPr indent="0" lvl="3" marL="0" marR="0" rtl="0" algn="r">
              <a:spcBef>
                <a:spcPts val="0"/>
              </a:spcBef>
              <a:buNone/>
              <a:defRPr b="0" i="0" sz="1400" u="none" cap="none" strike="noStrike">
                <a:solidFill>
                  <a:srgbClr val="FFFFFF"/>
                </a:solidFill>
                <a:latin typeface="Arial"/>
                <a:ea typeface="Arial"/>
                <a:cs typeface="Arial"/>
                <a:sym typeface="Arial"/>
              </a:defRPr>
            </a:lvl4pPr>
            <a:lvl5pPr indent="0" lvl="4" marL="0" marR="0" rtl="0" algn="r">
              <a:spcBef>
                <a:spcPts val="0"/>
              </a:spcBef>
              <a:buNone/>
              <a:defRPr b="0" i="0" sz="1400" u="none" cap="none" strike="noStrike">
                <a:solidFill>
                  <a:srgbClr val="FFFFFF"/>
                </a:solidFill>
                <a:latin typeface="Arial"/>
                <a:ea typeface="Arial"/>
                <a:cs typeface="Arial"/>
                <a:sym typeface="Arial"/>
              </a:defRPr>
            </a:lvl5pPr>
            <a:lvl6pPr indent="0" lvl="5" marL="0" marR="0" rtl="0" algn="r">
              <a:spcBef>
                <a:spcPts val="0"/>
              </a:spcBef>
              <a:buNone/>
              <a:defRPr b="0" i="0" sz="1400" u="none" cap="none" strike="noStrike">
                <a:solidFill>
                  <a:srgbClr val="FFFFFF"/>
                </a:solidFill>
                <a:latin typeface="Arial"/>
                <a:ea typeface="Arial"/>
                <a:cs typeface="Arial"/>
                <a:sym typeface="Arial"/>
              </a:defRPr>
            </a:lvl6pPr>
            <a:lvl7pPr indent="0" lvl="6" marL="0" marR="0" rtl="0" algn="r">
              <a:spcBef>
                <a:spcPts val="0"/>
              </a:spcBef>
              <a:buNone/>
              <a:defRPr b="0" i="0" sz="1400" u="none" cap="none" strike="noStrike">
                <a:solidFill>
                  <a:srgbClr val="FFFFFF"/>
                </a:solidFill>
                <a:latin typeface="Arial"/>
                <a:ea typeface="Arial"/>
                <a:cs typeface="Arial"/>
                <a:sym typeface="Arial"/>
              </a:defRPr>
            </a:lvl7pPr>
            <a:lvl8pPr indent="0" lvl="7" marL="0" marR="0" rtl="0" algn="r">
              <a:spcBef>
                <a:spcPts val="0"/>
              </a:spcBef>
              <a:buNone/>
              <a:defRPr b="0" i="0" sz="1400" u="none" cap="none" strike="noStrike">
                <a:solidFill>
                  <a:srgbClr val="FFFFFF"/>
                </a:solidFill>
                <a:latin typeface="Arial"/>
                <a:ea typeface="Arial"/>
                <a:cs typeface="Arial"/>
                <a:sym typeface="Arial"/>
              </a:defRPr>
            </a:lvl8pPr>
            <a:lvl9pPr indent="0" lvl="8" marL="0" marR="0" rtl="0" algn="r">
              <a:spcBef>
                <a:spcPts val="0"/>
              </a:spcBef>
              <a:buNone/>
              <a:defRPr b="0" i="0" sz="14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9" name="Shape 59"/>
        <p:cNvGrpSpPr/>
        <p:nvPr/>
      </p:nvGrpSpPr>
      <p:grpSpPr>
        <a:xfrm>
          <a:off x="0" y="0"/>
          <a:ext cx="0" cy="0"/>
          <a:chOff x="0" y="0"/>
          <a:chExt cx="0" cy="0"/>
        </a:xfrm>
      </p:grpSpPr>
      <p:sp>
        <p:nvSpPr>
          <p:cNvPr id="60" name="Google Shape;60;p11"/>
          <p:cNvSpPr txBox="1"/>
          <p:nvPr>
            <p:ph type="title"/>
          </p:nvPr>
        </p:nvSpPr>
        <p:spPr>
          <a:xfrm>
            <a:off x="504000" y="225720"/>
            <a:ext cx="9071640" cy="9468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1" name="Google Shape;61;p11"/>
          <p:cNvSpPr txBox="1"/>
          <p:nvPr>
            <p:ph idx="1" type="body"/>
          </p:nvPr>
        </p:nvSpPr>
        <p:spPr>
          <a:xfrm>
            <a:off x="504000" y="1326600"/>
            <a:ext cx="9071640" cy="32882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62" name="Google Shape;62;p11"/>
          <p:cNvSpPr txBox="1"/>
          <p:nvPr>
            <p:ph idx="10" type="dt"/>
          </p:nvPr>
        </p:nvSpPr>
        <p:spPr>
          <a:xfrm>
            <a:off x="504000" y="5165280"/>
            <a:ext cx="2348280" cy="39096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3" name="Google Shape;63;p11"/>
          <p:cNvSpPr txBox="1"/>
          <p:nvPr>
            <p:ph idx="11" type="ftr"/>
          </p:nvPr>
        </p:nvSpPr>
        <p:spPr>
          <a:xfrm>
            <a:off x="3447360" y="5165280"/>
            <a:ext cx="3195000" cy="39096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4" name="Google Shape;64;p11"/>
          <p:cNvSpPr txBox="1"/>
          <p:nvPr>
            <p:ph idx="12" type="sldNum"/>
          </p:nvPr>
        </p:nvSpPr>
        <p:spPr>
          <a:xfrm>
            <a:off x="7227360" y="5165280"/>
            <a:ext cx="2348280" cy="390960"/>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b="0" i="0" sz="1400" u="none" cap="none" strike="noStrike">
                <a:latin typeface="Arial"/>
                <a:ea typeface="Arial"/>
                <a:cs typeface="Arial"/>
                <a:sym typeface="Arial"/>
              </a:defRPr>
            </a:lvl1pPr>
            <a:lvl2pPr indent="0" lvl="1" marL="0" marR="0" rtl="0" algn="r">
              <a:spcBef>
                <a:spcPts val="0"/>
              </a:spcBef>
              <a:buNone/>
              <a:defRPr b="0" i="0" sz="1400" u="none" cap="none" strike="noStrike">
                <a:latin typeface="Arial"/>
                <a:ea typeface="Arial"/>
                <a:cs typeface="Arial"/>
                <a:sym typeface="Arial"/>
              </a:defRPr>
            </a:lvl2pPr>
            <a:lvl3pPr indent="0" lvl="2" marL="0" marR="0" rtl="0" algn="r">
              <a:spcBef>
                <a:spcPts val="0"/>
              </a:spcBef>
              <a:buNone/>
              <a:defRPr b="0" i="0" sz="1400" u="none" cap="none" strike="noStrike">
                <a:latin typeface="Arial"/>
                <a:ea typeface="Arial"/>
                <a:cs typeface="Arial"/>
                <a:sym typeface="Arial"/>
              </a:defRPr>
            </a:lvl3pPr>
            <a:lvl4pPr indent="0" lvl="3" marL="0" marR="0" rtl="0" algn="r">
              <a:spcBef>
                <a:spcPts val="0"/>
              </a:spcBef>
              <a:buNone/>
              <a:defRPr b="0" i="0" sz="1400" u="none" cap="none" strike="noStrike">
                <a:latin typeface="Arial"/>
                <a:ea typeface="Arial"/>
                <a:cs typeface="Arial"/>
                <a:sym typeface="Arial"/>
              </a:defRPr>
            </a:lvl4pPr>
            <a:lvl5pPr indent="0" lvl="4" marL="0" marR="0" rtl="0" algn="r">
              <a:spcBef>
                <a:spcPts val="0"/>
              </a:spcBef>
              <a:buNone/>
              <a:defRPr b="0" i="0" sz="1400" u="none" cap="none" strike="noStrike">
                <a:latin typeface="Arial"/>
                <a:ea typeface="Arial"/>
                <a:cs typeface="Arial"/>
                <a:sym typeface="Arial"/>
              </a:defRPr>
            </a:lvl5pPr>
            <a:lvl6pPr indent="0" lvl="5" marL="0" marR="0" rtl="0" algn="r">
              <a:spcBef>
                <a:spcPts val="0"/>
              </a:spcBef>
              <a:buNone/>
              <a:defRPr b="0" i="0" sz="1400" u="none" cap="none" strike="noStrike">
                <a:latin typeface="Arial"/>
                <a:ea typeface="Arial"/>
                <a:cs typeface="Arial"/>
                <a:sym typeface="Arial"/>
              </a:defRPr>
            </a:lvl6pPr>
            <a:lvl7pPr indent="0" lvl="6" marL="0" marR="0" rtl="0" algn="r">
              <a:spcBef>
                <a:spcPts val="0"/>
              </a:spcBef>
              <a:buNone/>
              <a:defRPr b="0" i="0" sz="1400" u="none" cap="none" strike="noStrike">
                <a:latin typeface="Arial"/>
                <a:ea typeface="Arial"/>
                <a:cs typeface="Arial"/>
                <a:sym typeface="Arial"/>
              </a:defRPr>
            </a:lvl7pPr>
            <a:lvl8pPr indent="0" lvl="7" marL="0" marR="0" rtl="0" algn="r">
              <a:spcBef>
                <a:spcPts val="0"/>
              </a:spcBef>
              <a:buNone/>
              <a:defRPr b="0" i="0" sz="1400" u="none" cap="none" strike="noStrike">
                <a:latin typeface="Arial"/>
                <a:ea typeface="Arial"/>
                <a:cs typeface="Arial"/>
                <a:sym typeface="Arial"/>
              </a:defRPr>
            </a:lvl8pPr>
            <a:lvl9pPr indent="0" lvl="8" marL="0" marR="0" rtl="0" algn="r">
              <a:spcBef>
                <a:spcPts val="0"/>
              </a:spcBef>
              <a:buNone/>
              <a:defRPr b="0" i="0" sz="1400" u="none" cap="none" strike="noStrike">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hyperlink" Target="https://highscope.ch.ntu.edu.tw/wordpress/?page_id=27767"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
          <p:cNvSpPr txBox="1"/>
          <p:nvPr/>
        </p:nvSpPr>
        <p:spPr>
          <a:xfrm>
            <a:off x="504000" y="470375"/>
            <a:ext cx="9071700" cy="2084100"/>
          </a:xfrm>
          <a:prstGeom prst="rect">
            <a:avLst/>
          </a:prstGeom>
          <a:noFill/>
          <a:ln>
            <a:noFill/>
          </a:ln>
          <a:effectLst>
            <a:outerShdw blurRad="57150" rotWithShape="0" algn="bl" dir="5400000" dist="38100">
              <a:srgbClr val="000000">
                <a:alpha val="94000"/>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lang="zh-TW" sz="4400">
                <a:solidFill>
                  <a:schemeClr val="lt1"/>
                </a:solidFill>
              </a:rPr>
              <a:t>探討</a:t>
            </a:r>
            <a:r>
              <a:rPr lang="zh-TW" sz="4400">
                <a:solidFill>
                  <a:srgbClr val="FFFFFF"/>
                </a:solidFill>
              </a:rPr>
              <a:t>科普文章是否</a:t>
            </a:r>
            <a:r>
              <a:rPr lang="zh-TW" sz="4400">
                <a:solidFill>
                  <a:schemeClr val="lt1"/>
                </a:solidFill>
              </a:rPr>
              <a:t>影響</a:t>
            </a:r>
            <a:endParaRPr sz="4400">
              <a:solidFill>
                <a:schemeClr val="lt1"/>
              </a:solidFill>
            </a:endParaRPr>
          </a:p>
          <a:p>
            <a:pPr indent="0" lvl="0" marL="0" marR="0" rtl="0" algn="ctr">
              <a:spcBef>
                <a:spcPts val="0"/>
              </a:spcBef>
              <a:spcAft>
                <a:spcPts val="0"/>
              </a:spcAft>
              <a:buNone/>
            </a:pPr>
            <a:r>
              <a:rPr lang="zh-TW" sz="4400">
                <a:solidFill>
                  <a:srgbClr val="FFFFFF"/>
                </a:solidFill>
              </a:rPr>
              <a:t>社群</a:t>
            </a:r>
            <a:r>
              <a:rPr lang="zh-TW" sz="4400">
                <a:solidFill>
                  <a:srgbClr val="FFFFFF"/>
                </a:solidFill>
              </a:rPr>
              <a:t>討論</a:t>
            </a:r>
            <a:endParaRPr sz="4400">
              <a:solidFill>
                <a:srgbClr val="FFFFFF"/>
              </a:solidFill>
            </a:endParaRPr>
          </a:p>
          <a:p>
            <a:pPr indent="0" lvl="0" marL="0" marR="0" rtl="0" algn="ctr">
              <a:spcBef>
                <a:spcPts val="0"/>
              </a:spcBef>
              <a:spcAft>
                <a:spcPts val="0"/>
              </a:spcAft>
              <a:buNone/>
            </a:pPr>
            <a:r>
              <a:rPr lang="zh-TW" sz="4400">
                <a:solidFill>
                  <a:srgbClr val="FFFFFF"/>
                </a:solidFill>
              </a:rPr>
              <a:t>—以石綿議題為例</a:t>
            </a:r>
            <a:endParaRPr b="0" i="0" sz="4400" u="none" cap="none" strike="noStrike">
              <a:solidFill>
                <a:srgbClr val="FFFFFF"/>
              </a:solidFill>
              <a:latin typeface="Arial"/>
              <a:ea typeface="Arial"/>
              <a:cs typeface="Arial"/>
              <a:sym typeface="Arial"/>
            </a:endParaRPr>
          </a:p>
        </p:txBody>
      </p:sp>
      <p:sp>
        <p:nvSpPr>
          <p:cNvPr id="118" name="Google Shape;118;p1"/>
          <p:cNvSpPr txBox="1"/>
          <p:nvPr/>
        </p:nvSpPr>
        <p:spPr>
          <a:xfrm>
            <a:off x="504025" y="2554475"/>
            <a:ext cx="9071700" cy="27540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zh-TW" sz="2400" u="none" cap="none" strike="noStrike">
                <a:solidFill>
                  <a:srgbClr val="FFFFFF"/>
                </a:solidFill>
                <a:latin typeface="Arial"/>
                <a:ea typeface="Arial"/>
                <a:cs typeface="Arial"/>
                <a:sym typeface="Arial"/>
              </a:rPr>
              <a:t>組名</a:t>
            </a:r>
            <a:r>
              <a:rPr lang="zh-TW" sz="2400">
                <a:solidFill>
                  <a:srgbClr val="FFFFFF"/>
                </a:solidFill>
              </a:rPr>
              <a:t>： Multiply*</a:t>
            </a:r>
            <a:endParaRPr sz="2400">
              <a:solidFill>
                <a:srgbClr val="FFFFFF"/>
              </a:solidFill>
            </a:endParaRPr>
          </a:p>
          <a:p>
            <a:pPr indent="0" lvl="0" marL="0" marR="0" rtl="0" algn="ctr">
              <a:spcBef>
                <a:spcPts val="0"/>
              </a:spcBef>
              <a:spcAft>
                <a:spcPts val="0"/>
              </a:spcAft>
              <a:buNone/>
            </a:pPr>
            <a:r>
              <a:rPr b="0" i="0" lang="zh-TW" sz="2400" u="none" cap="none" strike="noStrike">
                <a:solidFill>
                  <a:srgbClr val="FFFFFF"/>
                </a:solidFill>
                <a:latin typeface="Arial"/>
                <a:ea typeface="Arial"/>
                <a:cs typeface="Arial"/>
                <a:sym typeface="Arial"/>
              </a:rPr>
              <a:t>組員：</a:t>
            </a:r>
            <a:endParaRPr b="0" i="0" sz="2400" u="none" cap="none" strike="noStrike">
              <a:solidFill>
                <a:srgbClr val="FFFFFF"/>
              </a:solidFill>
              <a:latin typeface="Arial"/>
              <a:ea typeface="Arial"/>
              <a:cs typeface="Arial"/>
              <a:sym typeface="Arial"/>
            </a:endParaRPr>
          </a:p>
          <a:p>
            <a:pPr indent="0" lvl="0" marL="0" marR="0" rtl="0" algn="ctr">
              <a:spcBef>
                <a:spcPts val="0"/>
              </a:spcBef>
              <a:spcAft>
                <a:spcPts val="0"/>
              </a:spcAft>
              <a:buNone/>
            </a:pPr>
            <a:r>
              <a:rPr lang="zh-TW" sz="1800">
                <a:solidFill>
                  <a:srgbClr val="FFFFFF"/>
                </a:solidFill>
              </a:rPr>
              <a:t>劉庭妤 / 40623206L</a:t>
            </a:r>
            <a:endParaRPr sz="1800">
              <a:solidFill>
                <a:srgbClr val="FFFFFF"/>
              </a:solidFill>
            </a:endParaRPr>
          </a:p>
          <a:p>
            <a:pPr indent="0" lvl="0" marL="0" marR="0" rtl="0" algn="ctr">
              <a:spcBef>
                <a:spcPts val="0"/>
              </a:spcBef>
              <a:spcAft>
                <a:spcPts val="0"/>
              </a:spcAft>
              <a:buNone/>
            </a:pPr>
            <a:r>
              <a:rPr lang="zh-TW" sz="1800">
                <a:solidFill>
                  <a:srgbClr val="FFFFFF"/>
                </a:solidFill>
              </a:rPr>
              <a:t>林遠邦 / 40747016S</a:t>
            </a:r>
            <a:endParaRPr sz="1800">
              <a:solidFill>
                <a:srgbClr val="FFFFFF"/>
              </a:solidFill>
            </a:endParaRPr>
          </a:p>
          <a:p>
            <a:pPr indent="0" lvl="0" marL="0" marR="0" rtl="0" algn="ctr">
              <a:spcBef>
                <a:spcPts val="0"/>
              </a:spcBef>
              <a:spcAft>
                <a:spcPts val="0"/>
              </a:spcAft>
              <a:buNone/>
            </a:pPr>
            <a:r>
              <a:rPr lang="zh-TW" sz="1800">
                <a:solidFill>
                  <a:srgbClr val="FFFFFF"/>
                </a:solidFill>
              </a:rPr>
              <a:t>黃冠棠 / 40947025S</a:t>
            </a:r>
            <a:endParaRPr sz="1800">
              <a:solidFill>
                <a:srgbClr val="FFFFFF"/>
              </a:solidFill>
            </a:endParaRPr>
          </a:p>
          <a:p>
            <a:pPr indent="0" lvl="0" marL="0" marR="0" rtl="0" algn="ctr">
              <a:spcBef>
                <a:spcPts val="0"/>
              </a:spcBef>
              <a:spcAft>
                <a:spcPts val="0"/>
              </a:spcAft>
              <a:buNone/>
            </a:pPr>
            <a:r>
              <a:rPr lang="zh-TW" sz="1800">
                <a:solidFill>
                  <a:srgbClr val="FFFFFF"/>
                </a:solidFill>
              </a:rPr>
              <a:t>釋永生 / 40947059S</a:t>
            </a:r>
            <a:endParaRPr sz="1800">
              <a:solidFill>
                <a:srgbClr val="FFFFFF"/>
              </a:solidFill>
            </a:endParaRPr>
          </a:p>
          <a:p>
            <a:pPr indent="0" lvl="0" marL="0" marR="0" rtl="0" algn="ctr">
              <a:spcBef>
                <a:spcPts val="0"/>
              </a:spcBef>
              <a:spcAft>
                <a:spcPts val="0"/>
              </a:spcAft>
              <a:buNone/>
            </a:pPr>
            <a:r>
              <a:rPr lang="zh-TW" sz="1800">
                <a:solidFill>
                  <a:srgbClr val="FFFFFF"/>
                </a:solidFill>
              </a:rPr>
              <a:t>陳柏聿 / 40947069S</a:t>
            </a:r>
            <a:endParaRPr sz="18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b2ca919e70_0_10"/>
          <p:cNvSpPr txBox="1"/>
          <p:nvPr/>
        </p:nvSpPr>
        <p:spPr>
          <a:xfrm>
            <a:off x="594600" y="472445"/>
            <a:ext cx="9071700" cy="946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zh-TW" sz="3300">
                <a:solidFill>
                  <a:schemeClr val="dk1"/>
                </a:solidFill>
                <a:highlight>
                  <a:srgbClr val="FFFFFF"/>
                </a:highlight>
              </a:rPr>
              <a:t>請定義何為「科普文章」</a:t>
            </a:r>
            <a:endParaRPr sz="3300"/>
          </a:p>
        </p:txBody>
      </p:sp>
      <p:sp>
        <p:nvSpPr>
          <p:cNvPr id="197" name="Google Shape;197;gb2ca919e70_0_10"/>
          <p:cNvSpPr txBox="1"/>
          <p:nvPr/>
        </p:nvSpPr>
        <p:spPr>
          <a:xfrm>
            <a:off x="594600" y="1573325"/>
            <a:ext cx="9071700" cy="3288300"/>
          </a:xfrm>
          <a:prstGeom prst="rect">
            <a:avLst/>
          </a:prstGeom>
          <a:noFill/>
          <a:ln>
            <a:noFill/>
          </a:ln>
        </p:spPr>
        <p:txBody>
          <a:bodyPr anchorCtr="0" anchor="t" bIns="0" lIns="0" spcFirstLastPara="1" rIns="0" wrap="square" tIns="0">
            <a:noAutofit/>
          </a:bodyPr>
          <a:lstStyle/>
          <a:p>
            <a:pPr indent="0" lvl="0" marL="457200" marR="0" rtl="0" algn="l">
              <a:spcBef>
                <a:spcPts val="0"/>
              </a:spcBef>
              <a:spcAft>
                <a:spcPts val="0"/>
              </a:spcAft>
              <a:buNone/>
            </a:pPr>
            <a:r>
              <a:rPr lang="zh-TW" sz="2400"/>
              <a:t>那些科普平台上的文章。</a:t>
            </a:r>
            <a:endParaRPr sz="2400"/>
          </a:p>
          <a:p>
            <a:pPr indent="0" lvl="0" marL="457200" marR="0" rtl="0" algn="l">
              <a:spcBef>
                <a:spcPts val="0"/>
              </a:spcBef>
              <a:spcAft>
                <a:spcPts val="0"/>
              </a:spcAft>
              <a:buNone/>
            </a:pPr>
            <a:r>
              <a:rPr lang="zh-TW" sz="2400"/>
              <a:t>至於這些科普平台的選擇，我們選擇參考科學Online高瞻自然科學教學資源平台的綜合科學欄目的推薦。</a:t>
            </a:r>
            <a:r>
              <a:rPr lang="zh-TW" sz="2400"/>
              <a:t>其推薦的網站包括</a:t>
            </a:r>
            <a:r>
              <a:rPr lang="zh-TW" sz="2400">
                <a:solidFill>
                  <a:srgbClr val="474747"/>
                </a:solidFill>
                <a:highlight>
                  <a:srgbClr val="FFFFFF"/>
                </a:highlight>
              </a:rPr>
              <a:t>科技部科技大觀園、</a:t>
            </a:r>
            <a:r>
              <a:rPr lang="zh-TW" sz="2400">
                <a:solidFill>
                  <a:schemeClr val="dk1"/>
                </a:solidFill>
              </a:rPr>
              <a:t>科學人雜誌網站、</a:t>
            </a:r>
            <a:r>
              <a:rPr lang="zh-TW" sz="2400">
                <a:solidFill>
                  <a:srgbClr val="474747"/>
                </a:solidFill>
                <a:highlight>
                  <a:srgbClr val="FFFFFF"/>
                </a:highlight>
              </a:rPr>
              <a:t>Pansci泛科學等等。</a:t>
            </a:r>
            <a:endParaRPr sz="2400"/>
          </a:p>
          <a:p>
            <a:pPr indent="0" lvl="0" marL="457200" marR="0" rtl="0" algn="l">
              <a:spcBef>
                <a:spcPts val="0"/>
              </a:spcBef>
              <a:spcAft>
                <a:spcPts val="0"/>
              </a:spcAft>
              <a:buNone/>
            </a:pPr>
            <a:r>
              <a:rPr lang="zh-TW" sz="2400"/>
              <a:t>網址:</a:t>
            </a:r>
            <a:r>
              <a:rPr lang="zh-TW" sz="2400" u="sng">
                <a:solidFill>
                  <a:schemeClr val="hlink"/>
                </a:solidFill>
                <a:hlinkClick r:id="rId3"/>
              </a:rPr>
              <a:t>https://highscope.ch.ntu.edu.tw/wordpress/?page_id=27767</a:t>
            </a:r>
            <a:endParaRPr sz="2400"/>
          </a:p>
          <a:p>
            <a:pPr indent="0" lvl="0" marL="457200" marR="0" rtl="0" algn="l">
              <a:spcBef>
                <a:spcPts val="0"/>
              </a:spcBef>
              <a:spcAft>
                <a:spcPts val="0"/>
              </a:spcAft>
              <a:buNone/>
            </a:pPr>
            <a:r>
              <a:t/>
            </a:r>
            <a:endParaRPr sz="2400"/>
          </a:p>
          <a:p>
            <a:pPr indent="0" lvl="0" marL="457200" marR="0" rtl="0" algn="l">
              <a:spcBef>
                <a:spcPts val="0"/>
              </a:spcBef>
              <a:spcAft>
                <a:spcPts val="0"/>
              </a:spcAft>
              <a:buNone/>
            </a:pPr>
            <a:r>
              <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b2ca919e70_0_15"/>
          <p:cNvSpPr txBox="1"/>
          <p:nvPr/>
        </p:nvSpPr>
        <p:spPr>
          <a:xfrm>
            <a:off x="504000" y="454320"/>
            <a:ext cx="9071700" cy="946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zh-TW" sz="3300">
                <a:solidFill>
                  <a:schemeClr val="dk1"/>
                </a:solidFill>
                <a:highlight>
                  <a:srgbClr val="FFFFFF"/>
                </a:highlight>
              </a:rPr>
              <a:t>其實也有別的科學雜誌，不只科學人，那為什麼挑選這一本?</a:t>
            </a:r>
            <a:endParaRPr sz="3300"/>
          </a:p>
        </p:txBody>
      </p:sp>
      <p:sp>
        <p:nvSpPr>
          <p:cNvPr id="203" name="Google Shape;203;gb2ca919e70_0_15"/>
          <p:cNvSpPr txBox="1"/>
          <p:nvPr/>
        </p:nvSpPr>
        <p:spPr>
          <a:xfrm>
            <a:off x="504000" y="1555200"/>
            <a:ext cx="9071700" cy="3288300"/>
          </a:xfrm>
          <a:prstGeom prst="rect">
            <a:avLst/>
          </a:prstGeom>
          <a:noFill/>
          <a:ln>
            <a:noFill/>
          </a:ln>
        </p:spPr>
        <p:txBody>
          <a:bodyPr anchorCtr="0" anchor="t" bIns="0" lIns="0" spcFirstLastPara="1" rIns="0" wrap="square" tIns="0">
            <a:noAutofit/>
          </a:bodyPr>
          <a:lstStyle/>
          <a:p>
            <a:pPr indent="0" lvl="0" marL="457200" marR="0" rtl="0" algn="l">
              <a:spcBef>
                <a:spcPts val="0"/>
              </a:spcBef>
              <a:spcAft>
                <a:spcPts val="0"/>
              </a:spcAft>
              <a:buNone/>
            </a:pPr>
            <a:r>
              <a:rPr lang="zh-TW" sz="2400"/>
              <a:t>我們又改回科普文章了，如果是問挑選社群平台和科普平台的依據，其實就只是找有名的當舉例，沒有太多考量。</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b2ca919e70_0_20"/>
          <p:cNvSpPr txBox="1"/>
          <p:nvPr/>
        </p:nvSpPr>
        <p:spPr>
          <a:xfrm>
            <a:off x="504000" y="454320"/>
            <a:ext cx="9071700" cy="946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zh-TW" sz="3300">
                <a:solidFill>
                  <a:schemeClr val="dk1"/>
                </a:solidFill>
                <a:highlight>
                  <a:srgbClr val="FFFFFF"/>
                </a:highlight>
              </a:rPr>
              <a:t>最新的學術論文的難度，能把它做成科普的人有多少，這樣的人幹嘛作科普，而不去研究</a:t>
            </a:r>
            <a:endParaRPr sz="3300"/>
          </a:p>
        </p:txBody>
      </p:sp>
      <p:sp>
        <p:nvSpPr>
          <p:cNvPr id="209" name="Google Shape;209;gb2ca919e70_0_20"/>
          <p:cNvSpPr txBox="1"/>
          <p:nvPr/>
        </p:nvSpPr>
        <p:spPr>
          <a:xfrm>
            <a:off x="504000" y="1555200"/>
            <a:ext cx="9071700" cy="3288300"/>
          </a:xfrm>
          <a:prstGeom prst="rect">
            <a:avLst/>
          </a:prstGeom>
          <a:noFill/>
          <a:ln>
            <a:noFill/>
          </a:ln>
        </p:spPr>
        <p:txBody>
          <a:bodyPr anchorCtr="0" anchor="t" bIns="0" lIns="0" spcFirstLastPara="1" rIns="0" wrap="square" tIns="0">
            <a:noAutofit/>
          </a:bodyPr>
          <a:lstStyle/>
          <a:p>
            <a:pPr indent="0" lvl="0" marL="457200" marR="0" rtl="0" algn="l">
              <a:spcBef>
                <a:spcPts val="0"/>
              </a:spcBef>
              <a:spcAft>
                <a:spcPts val="0"/>
              </a:spcAft>
              <a:buNone/>
            </a:pPr>
            <a:r>
              <a:rPr lang="zh-TW" sz="2400"/>
              <a:t>好問題，我如果有遇到就幫你問他。</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33d8448572dcdc2a_0"/>
          <p:cNvSpPr txBox="1"/>
          <p:nvPr>
            <p:ph type="title"/>
          </p:nvPr>
        </p:nvSpPr>
        <p:spPr>
          <a:xfrm>
            <a:off x="504000" y="810000"/>
            <a:ext cx="9071700" cy="1296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zh-TW" sz="3300"/>
              <a:t>討論過程</a:t>
            </a:r>
            <a:endParaRPr sz="3300"/>
          </a:p>
        </p:txBody>
      </p:sp>
      <p:sp>
        <p:nvSpPr>
          <p:cNvPr id="215" name="Google Shape;215;g33d8448572dcdc2a_0"/>
          <p:cNvSpPr txBox="1"/>
          <p:nvPr>
            <p:ph idx="1" type="body"/>
          </p:nvPr>
        </p:nvSpPr>
        <p:spPr>
          <a:xfrm>
            <a:off x="504000" y="2376000"/>
            <a:ext cx="9071700" cy="27540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zh-TW">
                <a:solidFill>
                  <a:schemeClr val="dk1"/>
                </a:solidFill>
              </a:rPr>
              <a:t>原本因為我們無法找到科普文章的定義，所以改了題目，但之後我們決定以責任外包的方式，相信那些科普平台，但即使如此還是會遇到另一個問題，就是我們無法斷定一篇科普文章是對大眾還是對專業人士，</a:t>
            </a:r>
            <a:r>
              <a:rPr lang="zh-TW">
                <a:solidFill>
                  <a:schemeClr val="dk1"/>
                </a:solidFill>
              </a:rPr>
              <a:t>因為我們探討的是科普文對社群的影響，所以不應該考慮為專業人士寫的科普文，還有要如何定義專業人士。</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zh-TW"/>
              <a:t>也許可參考專業編輯如何區分自己寫的文章是給一般人看的還是給有專業背景的人看到，或者相信那些文章都是給大眾看的。</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
          <p:cNvSpPr txBox="1"/>
          <p:nvPr/>
        </p:nvSpPr>
        <p:spPr>
          <a:xfrm>
            <a:off x="504000" y="225720"/>
            <a:ext cx="9071640" cy="946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zh-TW" sz="3300" u="none" cap="none" strike="noStrike">
                <a:latin typeface="Arial"/>
                <a:ea typeface="Arial"/>
                <a:cs typeface="Arial"/>
                <a:sym typeface="Arial"/>
              </a:rPr>
              <a:t>What is the problem?</a:t>
            </a:r>
            <a:endParaRPr b="0" i="0" sz="3300" u="none" cap="none" strike="noStrike">
              <a:latin typeface="Arial"/>
              <a:ea typeface="Arial"/>
              <a:cs typeface="Arial"/>
              <a:sym typeface="Arial"/>
            </a:endParaRPr>
          </a:p>
        </p:txBody>
      </p:sp>
      <p:sp>
        <p:nvSpPr>
          <p:cNvPr id="124" name="Google Shape;124;p2"/>
          <p:cNvSpPr txBox="1"/>
          <p:nvPr/>
        </p:nvSpPr>
        <p:spPr>
          <a:xfrm>
            <a:off x="504000" y="1326600"/>
            <a:ext cx="8790900" cy="3288300"/>
          </a:xfrm>
          <a:prstGeom prst="rect">
            <a:avLst/>
          </a:prstGeom>
          <a:noFill/>
          <a:ln>
            <a:noFill/>
          </a:ln>
        </p:spPr>
        <p:txBody>
          <a:bodyPr anchorCtr="0" anchor="t" bIns="0" lIns="0" spcFirstLastPara="1" rIns="0" wrap="square" tIns="0">
            <a:normAutofit/>
          </a:bodyPr>
          <a:lstStyle/>
          <a:p>
            <a:pPr indent="-323999" lvl="0" marL="431999" marR="0" rtl="0" algn="l">
              <a:spcBef>
                <a:spcPts val="0"/>
              </a:spcBef>
              <a:spcAft>
                <a:spcPts val="0"/>
              </a:spcAft>
              <a:buClr>
                <a:srgbClr val="000000"/>
              </a:buClr>
              <a:buSzPts val="1080"/>
              <a:buFont typeface="Noto Sans Symbols"/>
              <a:buChar char="●"/>
            </a:pPr>
            <a:r>
              <a:rPr b="0" i="0" lang="zh-TW" sz="2400" u="none" cap="none" strike="noStrike">
                <a:latin typeface="Arial"/>
                <a:ea typeface="Arial"/>
                <a:cs typeface="Arial"/>
                <a:sym typeface="Arial"/>
              </a:rPr>
              <a:t>這個題目是什麼，它能解決什麼問題？</a:t>
            </a:r>
            <a:endParaRPr b="0" i="0" sz="2400" u="none" cap="none" strike="noStrike">
              <a:latin typeface="Arial"/>
              <a:ea typeface="Arial"/>
              <a:cs typeface="Arial"/>
              <a:sym typeface="Arial"/>
            </a:endParaRPr>
          </a:p>
          <a:p>
            <a:pPr indent="-381000" lvl="1" marL="914400" rtl="0" algn="l">
              <a:spcBef>
                <a:spcPts val="0"/>
              </a:spcBef>
              <a:spcAft>
                <a:spcPts val="0"/>
              </a:spcAft>
              <a:buSzPts val="2400"/>
              <a:buChar char="○"/>
            </a:pPr>
            <a:r>
              <a:rPr lang="zh-TW" sz="2400">
                <a:solidFill>
                  <a:schemeClr val="dk1"/>
                </a:solidFill>
              </a:rPr>
              <a:t>驗證科普文章對推廣議題的效果，如果證實有效，就可以對其投注更多心力;如果效果不佳，需要考慮用其他方法推廣議題。</a:t>
            </a:r>
            <a:endParaRPr sz="2400"/>
          </a:p>
          <a:p>
            <a:pPr indent="0" lvl="0" marL="457200" marR="0" rtl="0" algn="l">
              <a:spcBef>
                <a:spcPts val="0"/>
              </a:spcBef>
              <a:spcAft>
                <a:spcPts val="0"/>
              </a:spcAft>
              <a:buNone/>
            </a:pPr>
            <a:r>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3"/>
          <p:cNvSpPr txBox="1"/>
          <p:nvPr/>
        </p:nvSpPr>
        <p:spPr>
          <a:xfrm>
            <a:off x="504000" y="225720"/>
            <a:ext cx="9071640" cy="946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zh-TW" sz="3300" u="none" cap="none" strike="noStrike">
                <a:latin typeface="Arial"/>
                <a:ea typeface="Arial"/>
                <a:cs typeface="Arial"/>
                <a:sym typeface="Arial"/>
              </a:rPr>
              <a:t>Why this is important?</a:t>
            </a:r>
            <a:endParaRPr b="0" i="0" sz="3300" u="none" cap="none" strike="noStrike">
              <a:latin typeface="Arial"/>
              <a:ea typeface="Arial"/>
              <a:cs typeface="Arial"/>
              <a:sym typeface="Arial"/>
            </a:endParaRPr>
          </a:p>
        </p:txBody>
      </p:sp>
      <p:sp>
        <p:nvSpPr>
          <p:cNvPr id="130" name="Google Shape;130;p3"/>
          <p:cNvSpPr txBox="1"/>
          <p:nvPr/>
        </p:nvSpPr>
        <p:spPr>
          <a:xfrm>
            <a:off x="504000" y="1326600"/>
            <a:ext cx="9071700" cy="4128300"/>
          </a:xfrm>
          <a:prstGeom prst="rect">
            <a:avLst/>
          </a:prstGeom>
          <a:noFill/>
          <a:ln>
            <a:noFill/>
          </a:ln>
        </p:spPr>
        <p:txBody>
          <a:bodyPr anchorCtr="0" anchor="t" bIns="0" lIns="0" spcFirstLastPara="1" rIns="0" wrap="square" tIns="0">
            <a:normAutofit/>
          </a:bodyPr>
          <a:lstStyle/>
          <a:p>
            <a:pPr indent="-323999" lvl="0" marL="431999" marR="0" rtl="0" algn="l">
              <a:spcBef>
                <a:spcPts val="0"/>
              </a:spcBef>
              <a:spcAft>
                <a:spcPts val="0"/>
              </a:spcAft>
              <a:buClr>
                <a:srgbClr val="000000"/>
              </a:buClr>
              <a:buSzPts val="1080"/>
              <a:buFont typeface="Noto Sans Symbols"/>
              <a:buChar char="●"/>
            </a:pPr>
            <a:r>
              <a:rPr b="0" i="0" lang="zh-TW" sz="2400" u="none" cap="none" strike="noStrike">
                <a:latin typeface="Arial"/>
                <a:ea typeface="Arial"/>
                <a:cs typeface="Arial"/>
                <a:sym typeface="Arial"/>
              </a:rPr>
              <a:t>這個題目的緣起動機是什麼？</a:t>
            </a:r>
            <a:endParaRPr b="0" i="0" sz="2400" u="none" cap="none" strike="noStrike">
              <a:latin typeface="Arial"/>
              <a:ea typeface="Arial"/>
              <a:cs typeface="Arial"/>
              <a:sym typeface="Arial"/>
            </a:endParaRPr>
          </a:p>
          <a:p>
            <a:pPr indent="-381000" lvl="1" marL="914400" marR="0" rtl="0" algn="l">
              <a:spcBef>
                <a:spcPts val="0"/>
              </a:spcBef>
              <a:spcAft>
                <a:spcPts val="0"/>
              </a:spcAft>
              <a:buSzPts val="2400"/>
              <a:buChar char="○"/>
            </a:pPr>
            <a:r>
              <a:rPr lang="zh-TW" sz="2400"/>
              <a:t>我們想知道科普文能不能提升議題的大眾討論熱度</a:t>
            </a:r>
            <a:endParaRPr sz="2400"/>
          </a:p>
          <a:p>
            <a:pPr indent="-323999" lvl="0" marL="431999" marR="0" rtl="0" algn="l">
              <a:spcBef>
                <a:spcPts val="1060"/>
              </a:spcBef>
              <a:spcAft>
                <a:spcPts val="0"/>
              </a:spcAft>
              <a:buClr>
                <a:srgbClr val="000000"/>
              </a:buClr>
              <a:buSzPts val="1080"/>
              <a:buFont typeface="Noto Sans Symbols"/>
              <a:buChar char="●"/>
            </a:pPr>
            <a:r>
              <a:rPr b="0" i="0" lang="zh-TW" sz="2400" u="none" cap="none" strike="noStrike">
                <a:latin typeface="Arial"/>
                <a:ea typeface="Arial"/>
                <a:cs typeface="Arial"/>
                <a:sym typeface="Arial"/>
              </a:rPr>
              <a:t>你注意到什麼需求、現象、問題？</a:t>
            </a:r>
            <a:endParaRPr sz="2400"/>
          </a:p>
          <a:p>
            <a:pPr indent="-381000" lvl="1" marL="914400" rtl="0" algn="l">
              <a:spcBef>
                <a:spcPts val="0"/>
              </a:spcBef>
              <a:spcAft>
                <a:spcPts val="0"/>
              </a:spcAft>
              <a:buSzPts val="2400"/>
              <a:buChar char="○"/>
            </a:pPr>
            <a:r>
              <a:rPr lang="zh-TW" sz="2400">
                <a:solidFill>
                  <a:schemeClr val="dk1"/>
                </a:solidFill>
              </a:rPr>
              <a:t>有很多人推廣科普文，但沒有客觀的證據說明科普文的效果有多好。</a:t>
            </a:r>
            <a:endParaRPr sz="2400"/>
          </a:p>
          <a:p>
            <a:pPr indent="-323999" lvl="0" marL="431999" marR="0" rtl="0" algn="l">
              <a:spcBef>
                <a:spcPts val="1060"/>
              </a:spcBef>
              <a:spcAft>
                <a:spcPts val="0"/>
              </a:spcAft>
              <a:buClr>
                <a:srgbClr val="000000"/>
              </a:buClr>
              <a:buSzPts val="1080"/>
              <a:buFont typeface="Noto Sans Symbols"/>
              <a:buChar char="●"/>
            </a:pPr>
            <a:r>
              <a:rPr b="0" i="0" lang="zh-TW" sz="2400" u="none" cap="none" strike="noStrike">
                <a:latin typeface="Arial"/>
                <a:ea typeface="Arial"/>
                <a:cs typeface="Arial"/>
                <a:sym typeface="Arial"/>
              </a:rPr>
              <a:t>為什麼這個問題值得被解決？</a:t>
            </a:r>
            <a:endParaRPr b="0" i="0" sz="2400" u="none" cap="none" strike="noStrike">
              <a:latin typeface="Arial"/>
              <a:ea typeface="Arial"/>
              <a:cs typeface="Arial"/>
              <a:sym typeface="Arial"/>
            </a:endParaRPr>
          </a:p>
          <a:p>
            <a:pPr indent="-381000" lvl="1" marL="914400" rtl="0" algn="l">
              <a:spcBef>
                <a:spcPts val="0"/>
              </a:spcBef>
              <a:spcAft>
                <a:spcPts val="0"/>
              </a:spcAft>
              <a:buSzPts val="2400"/>
              <a:buChar char="○"/>
            </a:pPr>
            <a:r>
              <a:rPr lang="zh-TW" sz="2400">
                <a:solidFill>
                  <a:schemeClr val="dk1"/>
                </a:solidFill>
              </a:rPr>
              <a:t>如果驗證的結果是「科普文章有用」，那就可以為科普文提供一個客觀的證據，如果驗證的結果是「科普文章沒用」，也可避免人們將心力投注在沒用的事情上。</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4"/>
          <p:cNvSpPr txBox="1"/>
          <p:nvPr/>
        </p:nvSpPr>
        <p:spPr>
          <a:xfrm>
            <a:off x="504000" y="225720"/>
            <a:ext cx="9071700" cy="946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zh-TW" sz="3300" u="none" cap="none" strike="noStrike">
                <a:latin typeface="Arial"/>
                <a:ea typeface="Arial"/>
                <a:cs typeface="Arial"/>
                <a:sym typeface="Arial"/>
              </a:rPr>
              <a:t>What to do and how you do it?</a:t>
            </a:r>
            <a:endParaRPr b="0" i="0" sz="3300" u="none" cap="none" strike="noStrike">
              <a:latin typeface="Arial"/>
              <a:ea typeface="Arial"/>
              <a:cs typeface="Arial"/>
              <a:sym typeface="Arial"/>
            </a:endParaRPr>
          </a:p>
        </p:txBody>
      </p:sp>
      <p:sp>
        <p:nvSpPr>
          <p:cNvPr id="136" name="Google Shape;136;p4"/>
          <p:cNvSpPr txBox="1"/>
          <p:nvPr/>
        </p:nvSpPr>
        <p:spPr>
          <a:xfrm>
            <a:off x="504000" y="1104200"/>
            <a:ext cx="9071700" cy="4082100"/>
          </a:xfrm>
          <a:prstGeom prst="rect">
            <a:avLst/>
          </a:prstGeom>
          <a:noFill/>
          <a:ln>
            <a:noFill/>
          </a:ln>
        </p:spPr>
        <p:txBody>
          <a:bodyPr anchorCtr="0" anchor="t" bIns="0" lIns="0" spcFirstLastPara="1" rIns="0" wrap="square" tIns="0">
            <a:normAutofit/>
          </a:bodyPr>
          <a:lstStyle/>
          <a:p>
            <a:pPr indent="-323999" lvl="0" marL="431999" marR="0" rtl="0" algn="l">
              <a:spcBef>
                <a:spcPts val="0"/>
              </a:spcBef>
              <a:spcAft>
                <a:spcPts val="0"/>
              </a:spcAft>
              <a:buClr>
                <a:srgbClr val="000000"/>
              </a:buClr>
              <a:buSzPts val="1080"/>
              <a:buFont typeface="Noto Sans Symbols"/>
              <a:buChar char="●"/>
            </a:pPr>
            <a:r>
              <a:rPr b="0" i="0" lang="zh-TW" sz="2400" u="none" cap="none" strike="noStrike">
                <a:latin typeface="Arial"/>
                <a:ea typeface="Arial"/>
                <a:cs typeface="Arial"/>
                <a:sym typeface="Arial"/>
              </a:rPr>
              <a:t>你需要做什麼來解決這個問題？</a:t>
            </a:r>
            <a:endParaRPr sz="2400"/>
          </a:p>
          <a:p>
            <a:pPr indent="-381000" lvl="1" marL="914400" rtl="0" algn="l">
              <a:spcBef>
                <a:spcPts val="0"/>
              </a:spcBef>
              <a:spcAft>
                <a:spcPts val="0"/>
              </a:spcAft>
              <a:buSzPts val="2400"/>
              <a:buChar char="○"/>
            </a:pPr>
            <a:r>
              <a:rPr lang="zh-TW" sz="2400">
                <a:solidFill>
                  <a:schemeClr val="dk1"/>
                </a:solidFill>
              </a:rPr>
              <a:t>找社群網站和科普網站與特定議題相關的文章</a:t>
            </a:r>
            <a:endParaRPr sz="2400">
              <a:solidFill>
                <a:schemeClr val="dk1"/>
              </a:solidFill>
            </a:endParaRPr>
          </a:p>
          <a:p>
            <a:pPr indent="-381000" lvl="1" marL="914400" rtl="0" algn="l">
              <a:spcBef>
                <a:spcPts val="0"/>
              </a:spcBef>
              <a:spcAft>
                <a:spcPts val="0"/>
              </a:spcAft>
              <a:buClr>
                <a:schemeClr val="dk1"/>
              </a:buClr>
              <a:buSzPts val="2400"/>
              <a:buChar char="○"/>
            </a:pPr>
            <a:r>
              <a:rPr lang="zh-TW" sz="2400">
                <a:solidFill>
                  <a:schemeClr val="dk1"/>
                </a:solidFill>
              </a:rPr>
              <a:t>分析社群網站與該議題相關的文章在各時期的熱度</a:t>
            </a:r>
            <a:endParaRPr sz="2400">
              <a:solidFill>
                <a:schemeClr val="dk1"/>
              </a:solidFill>
            </a:endParaRPr>
          </a:p>
          <a:p>
            <a:pPr indent="-381000" lvl="1" marL="914400" rtl="0" algn="l">
              <a:spcBef>
                <a:spcPts val="0"/>
              </a:spcBef>
              <a:spcAft>
                <a:spcPts val="0"/>
              </a:spcAft>
              <a:buClr>
                <a:schemeClr val="dk1"/>
              </a:buClr>
              <a:buSzPts val="2400"/>
              <a:buChar char="○"/>
            </a:pPr>
            <a:r>
              <a:rPr lang="zh-TW" sz="2400">
                <a:solidFill>
                  <a:schemeClr val="dk1"/>
                </a:solidFill>
              </a:rPr>
              <a:t>比較科普文出現前後的熱度，驗證科普文的效果</a:t>
            </a:r>
            <a:endParaRPr sz="2400">
              <a:solidFill>
                <a:schemeClr val="dk1"/>
              </a:solidFill>
            </a:endParaRPr>
          </a:p>
          <a:p>
            <a:pPr indent="-323999" lvl="0" marL="431999" marR="0" rtl="0" algn="l">
              <a:spcBef>
                <a:spcPts val="1060"/>
              </a:spcBef>
              <a:spcAft>
                <a:spcPts val="0"/>
              </a:spcAft>
              <a:buClr>
                <a:srgbClr val="000000"/>
              </a:buClr>
              <a:buSzPts val="1080"/>
              <a:buFont typeface="Noto Sans Symbols"/>
              <a:buChar char="●"/>
            </a:pPr>
            <a:r>
              <a:rPr b="0" i="0" lang="zh-TW" sz="2400" u="none" cap="none" strike="noStrike">
                <a:latin typeface="Arial"/>
                <a:ea typeface="Arial"/>
                <a:cs typeface="Arial"/>
                <a:sym typeface="Arial"/>
              </a:rPr>
              <a:t>你要做的這些事情裡的先後順序是什麼？</a:t>
            </a:r>
            <a:endParaRPr sz="2400"/>
          </a:p>
          <a:p>
            <a:pPr indent="-381000" lvl="1" marL="914400" marR="0" rtl="0" algn="l">
              <a:spcBef>
                <a:spcPts val="1060"/>
              </a:spcBef>
              <a:spcAft>
                <a:spcPts val="0"/>
              </a:spcAft>
              <a:buSzPts val="2400"/>
              <a:buChar char="○"/>
            </a:pPr>
            <a:r>
              <a:rPr lang="zh-TW" sz="2400"/>
              <a:t>先從各大平台蒐集待分析文本。而後以關鍵字挑選出與所選議題相關的文章，並提取文章發布時間。最後以來源將文章分類並分析科普文章發布前後的議題討論聲量。</a:t>
            </a:r>
            <a:endParaRPr sz="2400"/>
          </a:p>
          <a:p>
            <a:pPr indent="-323999" lvl="0" marL="431999" marR="0" rtl="0" algn="l">
              <a:spcBef>
                <a:spcPts val="1060"/>
              </a:spcBef>
              <a:spcAft>
                <a:spcPts val="0"/>
              </a:spcAft>
              <a:buClr>
                <a:srgbClr val="000000"/>
              </a:buClr>
              <a:buSzPts val="1080"/>
              <a:buFont typeface="Noto Sans Symbols"/>
              <a:buChar char="●"/>
            </a:pPr>
            <a:r>
              <a:rPr b="0" i="0" lang="zh-TW" sz="2400" u="none" cap="none" strike="noStrike">
                <a:latin typeface="Arial"/>
                <a:ea typeface="Arial"/>
                <a:cs typeface="Arial"/>
                <a:sym typeface="Arial"/>
              </a:rPr>
              <a:t>你會需要哪些工具？</a:t>
            </a:r>
            <a:endParaRPr b="0" i="0" sz="2400" u="none" cap="none" strike="noStrike">
              <a:latin typeface="Arial"/>
              <a:ea typeface="Arial"/>
              <a:cs typeface="Arial"/>
              <a:sym typeface="Arial"/>
            </a:endParaRPr>
          </a:p>
          <a:p>
            <a:pPr indent="-381000" lvl="1" marL="914400" marR="0" rtl="0" algn="l">
              <a:spcBef>
                <a:spcPts val="1060"/>
              </a:spcBef>
              <a:spcAft>
                <a:spcPts val="0"/>
              </a:spcAft>
              <a:buSzPts val="2400"/>
              <a:buChar char="○"/>
            </a:pPr>
            <a:r>
              <a:rPr lang="zh-TW" sz="2400"/>
              <a:t>articut(斷詞、標記詞性)</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5"/>
          <p:cNvSpPr txBox="1"/>
          <p:nvPr/>
        </p:nvSpPr>
        <p:spPr>
          <a:xfrm>
            <a:off x="504000" y="225720"/>
            <a:ext cx="9071640" cy="946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zh-TW" sz="3300" u="none" cap="none" strike="noStrike">
                <a:latin typeface="Arial"/>
                <a:ea typeface="Arial"/>
                <a:cs typeface="Arial"/>
                <a:sym typeface="Arial"/>
              </a:rPr>
              <a:t>Where do the data come from?</a:t>
            </a:r>
            <a:endParaRPr b="0" i="0" sz="3300" u="none" cap="none" strike="noStrike">
              <a:latin typeface="Arial"/>
              <a:ea typeface="Arial"/>
              <a:cs typeface="Arial"/>
              <a:sym typeface="Arial"/>
            </a:endParaRPr>
          </a:p>
        </p:txBody>
      </p:sp>
      <p:sp>
        <p:nvSpPr>
          <p:cNvPr id="142" name="Google Shape;142;p5"/>
          <p:cNvSpPr txBox="1"/>
          <p:nvPr/>
        </p:nvSpPr>
        <p:spPr>
          <a:xfrm>
            <a:off x="504000" y="1326600"/>
            <a:ext cx="9071700" cy="3591300"/>
          </a:xfrm>
          <a:prstGeom prst="rect">
            <a:avLst/>
          </a:prstGeom>
          <a:noFill/>
          <a:ln>
            <a:noFill/>
          </a:ln>
        </p:spPr>
        <p:txBody>
          <a:bodyPr anchorCtr="0" anchor="t" bIns="0" lIns="0" spcFirstLastPara="1" rIns="0" wrap="square" tIns="0">
            <a:normAutofit/>
          </a:bodyPr>
          <a:lstStyle/>
          <a:p>
            <a:pPr indent="-323999" lvl="0" marL="431999" marR="0" rtl="0" algn="l">
              <a:spcBef>
                <a:spcPts val="0"/>
              </a:spcBef>
              <a:spcAft>
                <a:spcPts val="0"/>
              </a:spcAft>
              <a:buClr>
                <a:srgbClr val="000000"/>
              </a:buClr>
              <a:buSzPts val="1080"/>
              <a:buFont typeface="Noto Sans Symbols"/>
              <a:buChar char="●"/>
            </a:pPr>
            <a:r>
              <a:rPr b="0" i="0" lang="zh-TW" sz="2400" u="none" cap="none" strike="noStrike">
                <a:latin typeface="Arial"/>
                <a:ea typeface="Arial"/>
                <a:cs typeface="Arial"/>
                <a:sym typeface="Arial"/>
              </a:rPr>
              <a:t>你的資料從哪裡來？</a:t>
            </a:r>
            <a:endParaRPr sz="2400"/>
          </a:p>
          <a:p>
            <a:pPr indent="-381000" lvl="1" marL="914400" marR="0" rtl="0" algn="l">
              <a:spcBef>
                <a:spcPts val="0"/>
              </a:spcBef>
              <a:spcAft>
                <a:spcPts val="0"/>
              </a:spcAft>
              <a:buSzPts val="2400"/>
              <a:buChar char="○"/>
            </a:pPr>
            <a:r>
              <a:rPr lang="zh-TW" sz="2400"/>
              <a:t>社群網站，例：Facebook</a:t>
            </a:r>
            <a:endParaRPr sz="2400"/>
          </a:p>
          <a:p>
            <a:pPr indent="-381000" lvl="1" marL="914400" marR="0" rtl="0" algn="l">
              <a:spcBef>
                <a:spcPts val="0"/>
              </a:spcBef>
              <a:spcAft>
                <a:spcPts val="0"/>
              </a:spcAft>
              <a:buSzPts val="2400"/>
              <a:buChar char="○"/>
            </a:pPr>
            <a:r>
              <a:rPr lang="zh-TW" sz="2400"/>
              <a:t>科普網站，例：泛科學</a:t>
            </a:r>
            <a:endParaRPr sz="2400"/>
          </a:p>
          <a:p>
            <a:pPr indent="-323999" lvl="0" marL="431999" marR="0" rtl="0" algn="l">
              <a:spcBef>
                <a:spcPts val="1060"/>
              </a:spcBef>
              <a:spcAft>
                <a:spcPts val="0"/>
              </a:spcAft>
              <a:buClr>
                <a:srgbClr val="000000"/>
              </a:buClr>
              <a:buSzPts val="1080"/>
              <a:buFont typeface="Noto Sans Symbols"/>
              <a:buChar char="●"/>
            </a:pPr>
            <a:r>
              <a:rPr b="0" i="0" lang="zh-TW" sz="2400" u="none" cap="none" strike="noStrike">
                <a:latin typeface="Arial"/>
                <a:ea typeface="Arial"/>
                <a:cs typeface="Arial"/>
                <a:sym typeface="Arial"/>
              </a:rPr>
              <a:t>怎麼收集？</a:t>
            </a:r>
            <a:endParaRPr b="0" i="0" sz="2400" u="none" cap="none" strike="noStrike">
              <a:latin typeface="Arial"/>
              <a:ea typeface="Arial"/>
              <a:cs typeface="Arial"/>
              <a:sym typeface="Arial"/>
            </a:endParaRPr>
          </a:p>
          <a:p>
            <a:pPr indent="-381000" lvl="1" marL="914400" marR="0" rtl="0" algn="l">
              <a:spcBef>
                <a:spcPts val="1060"/>
              </a:spcBef>
              <a:spcAft>
                <a:spcPts val="0"/>
              </a:spcAft>
              <a:buSzPts val="2400"/>
              <a:buChar char="○"/>
            </a:pPr>
            <a:r>
              <a:rPr lang="zh-TW" sz="2400"/>
              <a:t>爬蟲</a:t>
            </a:r>
            <a:endParaRPr sz="2400"/>
          </a:p>
          <a:p>
            <a:pPr indent="-323999" lvl="0" marL="431999" marR="0" rtl="0" algn="l">
              <a:spcBef>
                <a:spcPts val="1060"/>
              </a:spcBef>
              <a:spcAft>
                <a:spcPts val="0"/>
              </a:spcAft>
              <a:buClr>
                <a:srgbClr val="000000"/>
              </a:buClr>
              <a:buSzPts val="1080"/>
              <a:buFont typeface="Noto Sans Symbols"/>
              <a:buChar char="●"/>
            </a:pPr>
            <a:r>
              <a:rPr b="0" i="0" lang="zh-TW" sz="2400" u="none" cap="none" strike="noStrike">
                <a:latin typeface="Arial"/>
                <a:ea typeface="Arial"/>
                <a:cs typeface="Arial"/>
                <a:sym typeface="Arial"/>
              </a:rPr>
              <a:t>怎麼知道量夠不夠？</a:t>
            </a:r>
            <a:endParaRPr b="0" i="0" sz="2400" u="none" cap="none" strike="noStrike">
              <a:latin typeface="Arial"/>
              <a:ea typeface="Arial"/>
              <a:cs typeface="Arial"/>
              <a:sym typeface="Arial"/>
            </a:endParaRPr>
          </a:p>
          <a:p>
            <a:pPr indent="-381000" lvl="1" marL="914400" marR="0" rtl="0" algn="l">
              <a:spcBef>
                <a:spcPts val="1060"/>
              </a:spcBef>
              <a:spcAft>
                <a:spcPts val="0"/>
              </a:spcAft>
              <a:buSzPts val="2400"/>
              <a:buChar char="○"/>
            </a:pPr>
            <a:r>
              <a:rPr lang="zh-TW" sz="2400"/>
              <a:t>我也不知道，總之盡量爬</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6"/>
          <p:cNvSpPr txBox="1"/>
          <p:nvPr/>
        </p:nvSpPr>
        <p:spPr>
          <a:xfrm>
            <a:off x="504000" y="453975"/>
            <a:ext cx="9071700" cy="5661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zh-TW" sz="3300" u="none" cap="none" strike="noStrike">
                <a:latin typeface="Arial"/>
                <a:ea typeface="Arial"/>
                <a:cs typeface="Arial"/>
                <a:sym typeface="Arial"/>
              </a:rPr>
              <a:t>Work flow</a:t>
            </a:r>
            <a:endParaRPr b="0" i="0" sz="3300" u="none" cap="none" strike="noStrike">
              <a:latin typeface="Arial"/>
              <a:ea typeface="Arial"/>
              <a:cs typeface="Arial"/>
              <a:sym typeface="Arial"/>
            </a:endParaRPr>
          </a:p>
        </p:txBody>
      </p:sp>
      <p:sp>
        <p:nvSpPr>
          <p:cNvPr id="148" name="Google Shape;148;p6"/>
          <p:cNvSpPr txBox="1"/>
          <p:nvPr/>
        </p:nvSpPr>
        <p:spPr>
          <a:xfrm>
            <a:off x="1018900" y="541325"/>
            <a:ext cx="2789700" cy="508500"/>
          </a:xfrm>
          <a:prstGeom prst="rect">
            <a:avLst/>
          </a:prstGeom>
          <a:noFill/>
          <a:ln>
            <a:noFill/>
          </a:ln>
        </p:spPr>
        <p:txBody>
          <a:bodyPr anchorCtr="0" anchor="t" bIns="0" lIns="0" spcFirstLastPara="1" rIns="0" wrap="square" tIns="0">
            <a:normAutofit/>
          </a:bodyPr>
          <a:lstStyle/>
          <a:p>
            <a:pPr indent="0" lvl="0" marL="0" marR="0" rtl="0" algn="l">
              <a:spcBef>
                <a:spcPts val="0"/>
              </a:spcBef>
              <a:spcAft>
                <a:spcPts val="0"/>
              </a:spcAft>
              <a:buNone/>
            </a:pPr>
            <a:r>
              <a:rPr b="0" i="0" lang="zh-TW" sz="2400" u="none" cap="none" strike="noStrike">
                <a:latin typeface="Arial"/>
                <a:ea typeface="Arial"/>
                <a:cs typeface="Arial"/>
                <a:sym typeface="Arial"/>
              </a:rPr>
              <a:t>程式流程方塊圖</a:t>
            </a:r>
            <a:endParaRPr sz="2400"/>
          </a:p>
        </p:txBody>
      </p:sp>
      <p:sp>
        <p:nvSpPr>
          <p:cNvPr id="149" name="Google Shape;149;p6"/>
          <p:cNvSpPr/>
          <p:nvPr/>
        </p:nvSpPr>
        <p:spPr>
          <a:xfrm>
            <a:off x="2644025" y="1174200"/>
            <a:ext cx="1201800" cy="5085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1900"/>
              <a:t>文章</a:t>
            </a:r>
            <a:endParaRPr sz="1900"/>
          </a:p>
        </p:txBody>
      </p:sp>
      <p:sp>
        <p:nvSpPr>
          <p:cNvPr id="150" name="Google Shape;150;p6"/>
          <p:cNvSpPr/>
          <p:nvPr/>
        </p:nvSpPr>
        <p:spPr>
          <a:xfrm>
            <a:off x="2606788" y="4272150"/>
            <a:ext cx="1201800" cy="50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a:t>紀錄</a:t>
            </a:r>
            <a:endParaRPr/>
          </a:p>
        </p:txBody>
      </p:sp>
      <p:sp>
        <p:nvSpPr>
          <p:cNvPr id="151" name="Google Shape;151;p6"/>
          <p:cNvSpPr/>
          <p:nvPr/>
        </p:nvSpPr>
        <p:spPr>
          <a:xfrm>
            <a:off x="4568413" y="2046818"/>
            <a:ext cx="2157275" cy="508500"/>
          </a:xfrm>
          <a:prstGeom prst="flowChartDecis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與議題相關</a:t>
            </a:r>
            <a:endParaRPr/>
          </a:p>
        </p:txBody>
      </p:sp>
      <p:sp>
        <p:nvSpPr>
          <p:cNvPr id="152" name="Google Shape;152;p6"/>
          <p:cNvSpPr/>
          <p:nvPr/>
        </p:nvSpPr>
        <p:spPr>
          <a:xfrm>
            <a:off x="7064713" y="2046825"/>
            <a:ext cx="1201800" cy="50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a:t>紀錄</a:t>
            </a:r>
            <a:endParaRPr/>
          </a:p>
        </p:txBody>
      </p:sp>
      <p:cxnSp>
        <p:nvCxnSpPr>
          <p:cNvPr id="153" name="Google Shape;153;p6"/>
          <p:cNvCxnSpPr>
            <a:endCxn id="154" idx="0"/>
          </p:cNvCxnSpPr>
          <p:nvPr/>
        </p:nvCxnSpPr>
        <p:spPr>
          <a:xfrm>
            <a:off x="3234138" y="1681418"/>
            <a:ext cx="10800" cy="365400"/>
          </a:xfrm>
          <a:prstGeom prst="straightConnector1">
            <a:avLst/>
          </a:prstGeom>
          <a:noFill/>
          <a:ln cap="flat" cmpd="sng" w="9525">
            <a:solidFill>
              <a:schemeClr val="dk2"/>
            </a:solidFill>
            <a:prstDash val="solid"/>
            <a:round/>
            <a:headEnd len="med" w="med" type="none"/>
            <a:tailEnd len="med" w="med" type="triangle"/>
          </a:ln>
        </p:spPr>
      </p:cxnSp>
      <p:cxnSp>
        <p:nvCxnSpPr>
          <p:cNvPr id="155" name="Google Shape;155;p6"/>
          <p:cNvCxnSpPr>
            <a:stCxn id="154" idx="3"/>
            <a:endCxn id="151" idx="1"/>
          </p:cNvCxnSpPr>
          <p:nvPr/>
        </p:nvCxnSpPr>
        <p:spPr>
          <a:xfrm>
            <a:off x="4323575" y="2301068"/>
            <a:ext cx="244800" cy="0"/>
          </a:xfrm>
          <a:prstGeom prst="straightConnector1">
            <a:avLst/>
          </a:prstGeom>
          <a:noFill/>
          <a:ln cap="flat" cmpd="sng" w="9525">
            <a:solidFill>
              <a:schemeClr val="dk2"/>
            </a:solidFill>
            <a:prstDash val="solid"/>
            <a:round/>
            <a:headEnd len="med" w="med" type="none"/>
            <a:tailEnd len="med" w="med" type="triangle"/>
          </a:ln>
        </p:spPr>
      </p:cxnSp>
      <p:cxnSp>
        <p:nvCxnSpPr>
          <p:cNvPr id="156" name="Google Shape;156;p6"/>
          <p:cNvCxnSpPr>
            <a:stCxn id="151" idx="3"/>
            <a:endCxn id="152" idx="1"/>
          </p:cNvCxnSpPr>
          <p:nvPr/>
        </p:nvCxnSpPr>
        <p:spPr>
          <a:xfrm>
            <a:off x="6725688" y="2301068"/>
            <a:ext cx="339000" cy="0"/>
          </a:xfrm>
          <a:prstGeom prst="straightConnector1">
            <a:avLst/>
          </a:prstGeom>
          <a:noFill/>
          <a:ln cap="flat" cmpd="sng" w="9525">
            <a:solidFill>
              <a:schemeClr val="dk2"/>
            </a:solidFill>
            <a:prstDash val="solid"/>
            <a:round/>
            <a:headEnd len="med" w="med" type="none"/>
            <a:tailEnd len="med" w="med" type="triangle"/>
          </a:ln>
        </p:spPr>
      </p:cxnSp>
      <p:cxnSp>
        <p:nvCxnSpPr>
          <p:cNvPr id="157" name="Google Shape;157;p6"/>
          <p:cNvCxnSpPr/>
          <p:nvPr/>
        </p:nvCxnSpPr>
        <p:spPr>
          <a:xfrm>
            <a:off x="3237138" y="2042243"/>
            <a:ext cx="0" cy="2229900"/>
          </a:xfrm>
          <a:prstGeom prst="straightConnector1">
            <a:avLst/>
          </a:prstGeom>
          <a:noFill/>
          <a:ln cap="flat" cmpd="sng" w="9525">
            <a:solidFill>
              <a:schemeClr val="dk2"/>
            </a:solidFill>
            <a:prstDash val="solid"/>
            <a:round/>
            <a:headEnd len="med" w="med" type="none"/>
            <a:tailEnd len="med" w="med" type="triangle"/>
          </a:ln>
        </p:spPr>
      </p:cxnSp>
      <p:cxnSp>
        <p:nvCxnSpPr>
          <p:cNvPr id="158" name="Google Shape;158;p6"/>
          <p:cNvCxnSpPr>
            <a:stCxn id="150" idx="1"/>
          </p:cNvCxnSpPr>
          <p:nvPr/>
        </p:nvCxnSpPr>
        <p:spPr>
          <a:xfrm rot="10800000">
            <a:off x="2035888" y="1450800"/>
            <a:ext cx="570900" cy="3075600"/>
          </a:xfrm>
          <a:prstGeom prst="bentConnector2">
            <a:avLst/>
          </a:prstGeom>
          <a:noFill/>
          <a:ln cap="flat" cmpd="sng" w="9525">
            <a:solidFill>
              <a:schemeClr val="dk2"/>
            </a:solidFill>
            <a:prstDash val="solid"/>
            <a:round/>
            <a:headEnd len="med" w="med" type="none"/>
            <a:tailEnd len="med" w="med" type="none"/>
          </a:ln>
        </p:spPr>
      </p:cxnSp>
      <p:cxnSp>
        <p:nvCxnSpPr>
          <p:cNvPr id="159" name="Google Shape;159;p6"/>
          <p:cNvCxnSpPr>
            <a:endCxn id="149" idx="1"/>
          </p:cNvCxnSpPr>
          <p:nvPr/>
        </p:nvCxnSpPr>
        <p:spPr>
          <a:xfrm flipH="1" rot="10800000">
            <a:off x="2013125" y="1428450"/>
            <a:ext cx="630900" cy="11100"/>
          </a:xfrm>
          <a:prstGeom prst="straightConnector1">
            <a:avLst/>
          </a:prstGeom>
          <a:noFill/>
          <a:ln cap="flat" cmpd="sng" w="9525">
            <a:solidFill>
              <a:schemeClr val="dk2"/>
            </a:solidFill>
            <a:prstDash val="solid"/>
            <a:round/>
            <a:headEnd len="med" w="med" type="none"/>
            <a:tailEnd len="med" w="med" type="triangle"/>
          </a:ln>
        </p:spPr>
      </p:cxnSp>
      <p:cxnSp>
        <p:nvCxnSpPr>
          <p:cNvPr id="160" name="Google Shape;160;p6"/>
          <p:cNvCxnSpPr>
            <a:endCxn id="149" idx="3"/>
          </p:cNvCxnSpPr>
          <p:nvPr/>
        </p:nvCxnSpPr>
        <p:spPr>
          <a:xfrm rot="10800000">
            <a:off x="3845825" y="1428450"/>
            <a:ext cx="4869600" cy="38400"/>
          </a:xfrm>
          <a:prstGeom prst="straightConnector1">
            <a:avLst/>
          </a:prstGeom>
          <a:noFill/>
          <a:ln cap="flat" cmpd="sng" w="9525">
            <a:solidFill>
              <a:schemeClr val="dk2"/>
            </a:solidFill>
            <a:prstDash val="solid"/>
            <a:round/>
            <a:headEnd len="med" w="med" type="none"/>
            <a:tailEnd len="med" w="med" type="triangle"/>
          </a:ln>
        </p:spPr>
      </p:cxnSp>
      <p:cxnSp>
        <p:nvCxnSpPr>
          <p:cNvPr id="161" name="Google Shape;161;p6"/>
          <p:cNvCxnSpPr/>
          <p:nvPr/>
        </p:nvCxnSpPr>
        <p:spPr>
          <a:xfrm rot="10800000">
            <a:off x="7653325" y="1452450"/>
            <a:ext cx="1800" cy="589800"/>
          </a:xfrm>
          <a:prstGeom prst="straightConnector1">
            <a:avLst/>
          </a:prstGeom>
          <a:noFill/>
          <a:ln cap="flat" cmpd="sng" w="9525">
            <a:solidFill>
              <a:schemeClr val="dk2"/>
            </a:solidFill>
            <a:prstDash val="solid"/>
            <a:round/>
            <a:headEnd len="med" w="med" type="none"/>
            <a:tailEnd len="med" w="med" type="none"/>
          </a:ln>
        </p:spPr>
      </p:cxnSp>
      <p:sp>
        <p:nvSpPr>
          <p:cNvPr id="162" name="Google Shape;162;p6"/>
          <p:cNvSpPr txBox="1"/>
          <p:nvPr/>
        </p:nvSpPr>
        <p:spPr>
          <a:xfrm>
            <a:off x="4229375" y="1969638"/>
            <a:ext cx="339000" cy="50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t>Y</a:t>
            </a:r>
            <a:endParaRPr/>
          </a:p>
        </p:txBody>
      </p:sp>
      <p:sp>
        <p:nvSpPr>
          <p:cNvPr id="163" name="Google Shape;163;p6"/>
          <p:cNvSpPr txBox="1"/>
          <p:nvPr/>
        </p:nvSpPr>
        <p:spPr>
          <a:xfrm>
            <a:off x="6630450" y="1960938"/>
            <a:ext cx="339000" cy="50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t>Y</a:t>
            </a:r>
            <a:endParaRPr/>
          </a:p>
        </p:txBody>
      </p:sp>
      <p:sp>
        <p:nvSpPr>
          <p:cNvPr id="164" name="Google Shape;164;p6"/>
          <p:cNvSpPr txBox="1"/>
          <p:nvPr/>
        </p:nvSpPr>
        <p:spPr>
          <a:xfrm>
            <a:off x="3292050" y="2509150"/>
            <a:ext cx="339000" cy="50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t>N</a:t>
            </a:r>
            <a:endParaRPr/>
          </a:p>
        </p:txBody>
      </p:sp>
      <p:sp>
        <p:nvSpPr>
          <p:cNvPr id="165" name="Google Shape;165;p6"/>
          <p:cNvSpPr/>
          <p:nvPr/>
        </p:nvSpPr>
        <p:spPr>
          <a:xfrm>
            <a:off x="5046163" y="3173550"/>
            <a:ext cx="1201800" cy="50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a:t>丟棄</a:t>
            </a:r>
            <a:endParaRPr/>
          </a:p>
        </p:txBody>
      </p:sp>
      <p:sp>
        <p:nvSpPr>
          <p:cNvPr id="166" name="Google Shape;166;p6"/>
          <p:cNvSpPr txBox="1"/>
          <p:nvPr/>
        </p:nvSpPr>
        <p:spPr>
          <a:xfrm>
            <a:off x="5616975" y="2555321"/>
            <a:ext cx="3390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t>N</a:t>
            </a:r>
            <a:endParaRPr/>
          </a:p>
        </p:txBody>
      </p:sp>
      <p:cxnSp>
        <p:nvCxnSpPr>
          <p:cNvPr id="167" name="Google Shape;167;p6"/>
          <p:cNvCxnSpPr>
            <a:stCxn id="151" idx="2"/>
            <a:endCxn id="165" idx="0"/>
          </p:cNvCxnSpPr>
          <p:nvPr/>
        </p:nvCxnSpPr>
        <p:spPr>
          <a:xfrm>
            <a:off x="5647050" y="2555318"/>
            <a:ext cx="0" cy="618300"/>
          </a:xfrm>
          <a:prstGeom prst="straightConnector1">
            <a:avLst/>
          </a:prstGeom>
          <a:noFill/>
          <a:ln cap="flat" cmpd="sng" w="9525">
            <a:solidFill>
              <a:schemeClr val="dk2"/>
            </a:solidFill>
            <a:prstDash val="solid"/>
            <a:round/>
            <a:headEnd len="med" w="med" type="none"/>
            <a:tailEnd len="med" w="med" type="triangle"/>
          </a:ln>
        </p:spPr>
      </p:cxnSp>
      <p:cxnSp>
        <p:nvCxnSpPr>
          <p:cNvPr id="168" name="Google Shape;168;p6"/>
          <p:cNvCxnSpPr/>
          <p:nvPr/>
        </p:nvCxnSpPr>
        <p:spPr>
          <a:xfrm flipH="1" rot="10800000">
            <a:off x="6260275" y="1467450"/>
            <a:ext cx="2399700" cy="1944600"/>
          </a:xfrm>
          <a:prstGeom prst="bentConnector3">
            <a:avLst>
              <a:gd fmla="val 108298" name="adj1"/>
            </a:avLst>
          </a:prstGeom>
          <a:noFill/>
          <a:ln cap="flat" cmpd="sng" w="9525">
            <a:solidFill>
              <a:schemeClr val="dk2"/>
            </a:solidFill>
            <a:prstDash val="solid"/>
            <a:round/>
            <a:headEnd len="med" w="med" type="none"/>
            <a:tailEnd len="med" w="med" type="none"/>
          </a:ln>
        </p:spPr>
      </p:cxnSp>
      <p:sp>
        <p:nvSpPr>
          <p:cNvPr id="169" name="Google Shape;169;p6"/>
          <p:cNvSpPr/>
          <p:nvPr/>
        </p:nvSpPr>
        <p:spPr>
          <a:xfrm>
            <a:off x="2160913" y="3179768"/>
            <a:ext cx="2157275" cy="508500"/>
          </a:xfrm>
          <a:prstGeom prst="flowChartDecis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與議題相關</a:t>
            </a:r>
            <a:endParaRPr/>
          </a:p>
        </p:txBody>
      </p:sp>
      <p:sp>
        <p:nvSpPr>
          <p:cNvPr id="170" name="Google Shape;170;p6"/>
          <p:cNvSpPr txBox="1"/>
          <p:nvPr/>
        </p:nvSpPr>
        <p:spPr>
          <a:xfrm>
            <a:off x="3244950" y="3584100"/>
            <a:ext cx="3390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t>Y</a:t>
            </a:r>
            <a:endParaRPr/>
          </a:p>
        </p:txBody>
      </p:sp>
      <p:sp>
        <p:nvSpPr>
          <p:cNvPr id="171" name="Google Shape;171;p6"/>
          <p:cNvSpPr txBox="1"/>
          <p:nvPr/>
        </p:nvSpPr>
        <p:spPr>
          <a:xfrm>
            <a:off x="4229363" y="3046563"/>
            <a:ext cx="339000" cy="50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t>N</a:t>
            </a:r>
            <a:endParaRPr/>
          </a:p>
        </p:txBody>
      </p:sp>
      <p:cxnSp>
        <p:nvCxnSpPr>
          <p:cNvPr id="172" name="Google Shape;172;p6"/>
          <p:cNvCxnSpPr>
            <a:stCxn id="169" idx="3"/>
            <a:endCxn id="165" idx="1"/>
          </p:cNvCxnSpPr>
          <p:nvPr/>
        </p:nvCxnSpPr>
        <p:spPr>
          <a:xfrm flipH="1" rot="10800000">
            <a:off x="4318188" y="3427718"/>
            <a:ext cx="728100" cy="6300"/>
          </a:xfrm>
          <a:prstGeom prst="straightConnector1">
            <a:avLst/>
          </a:prstGeom>
          <a:noFill/>
          <a:ln cap="flat" cmpd="sng" w="9525">
            <a:solidFill>
              <a:schemeClr val="dk2"/>
            </a:solidFill>
            <a:prstDash val="solid"/>
            <a:round/>
            <a:headEnd len="med" w="med" type="none"/>
            <a:tailEnd len="med" w="med" type="triangle"/>
          </a:ln>
        </p:spPr>
      </p:cxnSp>
      <p:sp>
        <p:nvSpPr>
          <p:cNvPr id="154" name="Google Shape;154;p6"/>
          <p:cNvSpPr/>
          <p:nvPr/>
        </p:nvSpPr>
        <p:spPr>
          <a:xfrm>
            <a:off x="2166300" y="2046818"/>
            <a:ext cx="2157275" cy="508500"/>
          </a:xfrm>
          <a:prstGeom prst="flowChartDecis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是科普文</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7"/>
          <p:cNvSpPr txBox="1"/>
          <p:nvPr/>
        </p:nvSpPr>
        <p:spPr>
          <a:xfrm>
            <a:off x="504000" y="225720"/>
            <a:ext cx="9071640" cy="946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zh-TW" sz="3300" u="none" cap="none" strike="noStrike">
                <a:latin typeface="Arial"/>
                <a:ea typeface="Arial"/>
                <a:cs typeface="Arial"/>
                <a:sym typeface="Arial"/>
              </a:rPr>
              <a:t>Who did what in your team</a:t>
            </a:r>
            <a:endParaRPr b="0" i="0" sz="3300" u="none" cap="none" strike="noStrike">
              <a:latin typeface="Arial"/>
              <a:ea typeface="Arial"/>
              <a:cs typeface="Arial"/>
              <a:sym typeface="Arial"/>
            </a:endParaRPr>
          </a:p>
        </p:txBody>
      </p:sp>
      <p:sp>
        <p:nvSpPr>
          <p:cNvPr id="178" name="Google Shape;178;p7"/>
          <p:cNvSpPr txBox="1"/>
          <p:nvPr/>
        </p:nvSpPr>
        <p:spPr>
          <a:xfrm>
            <a:off x="504000" y="1326600"/>
            <a:ext cx="9071640" cy="3288240"/>
          </a:xfrm>
          <a:prstGeom prst="rect">
            <a:avLst/>
          </a:prstGeom>
          <a:noFill/>
          <a:ln>
            <a:noFill/>
          </a:ln>
        </p:spPr>
        <p:txBody>
          <a:bodyPr anchorCtr="0" anchor="t" bIns="0" lIns="0" spcFirstLastPara="1" rIns="0" wrap="square" tIns="0">
            <a:normAutofit/>
          </a:bodyPr>
          <a:lstStyle/>
          <a:p>
            <a:pPr indent="-323999" lvl="0" marL="431999" marR="0" rtl="0" algn="l">
              <a:spcBef>
                <a:spcPts val="0"/>
              </a:spcBef>
              <a:spcAft>
                <a:spcPts val="0"/>
              </a:spcAft>
              <a:buClr>
                <a:srgbClr val="000000"/>
              </a:buClr>
              <a:buSzPts val="1080"/>
              <a:buFont typeface="Noto Sans Symbols"/>
              <a:buChar char="●"/>
            </a:pPr>
            <a:r>
              <a:rPr b="0" i="0" lang="zh-TW" sz="2400" u="none" cap="none" strike="noStrike">
                <a:latin typeface="Arial"/>
                <a:ea typeface="Arial"/>
                <a:cs typeface="Arial"/>
                <a:sym typeface="Arial"/>
              </a:rPr>
              <a:t>請介紹你的組員工作分配</a:t>
            </a:r>
            <a:endParaRPr b="0" i="0" sz="2400" u="none" cap="none" strike="noStrike">
              <a:latin typeface="Arial"/>
              <a:ea typeface="Arial"/>
              <a:cs typeface="Arial"/>
              <a:sym typeface="Arial"/>
            </a:endParaRPr>
          </a:p>
          <a:p>
            <a:pPr indent="-381000" lvl="1" marL="914400" marR="0" rtl="0" algn="l">
              <a:spcBef>
                <a:spcPts val="0"/>
              </a:spcBef>
              <a:spcAft>
                <a:spcPts val="0"/>
              </a:spcAft>
              <a:buSzPts val="2400"/>
              <a:buChar char="○"/>
            </a:pPr>
            <a:r>
              <a:rPr lang="zh-TW" sz="2400"/>
              <a:t>劉庭妤：主題發想、內容討論、投影片製作</a:t>
            </a:r>
            <a:endParaRPr sz="2400"/>
          </a:p>
          <a:p>
            <a:pPr indent="-381000" lvl="1" marL="914400" marR="0" rtl="0" algn="l">
              <a:spcBef>
                <a:spcPts val="0"/>
              </a:spcBef>
              <a:spcAft>
                <a:spcPts val="0"/>
              </a:spcAft>
              <a:buSzPts val="2400"/>
              <a:buChar char="○"/>
            </a:pPr>
            <a:r>
              <a:rPr lang="zh-TW" sz="2400"/>
              <a:t>林遠邦：</a:t>
            </a:r>
            <a:r>
              <a:rPr lang="zh-TW" sz="2400">
                <a:solidFill>
                  <a:schemeClr val="dk1"/>
                </a:solidFill>
              </a:rPr>
              <a:t>內容討論、爬蟲</a:t>
            </a:r>
            <a:endParaRPr sz="2400"/>
          </a:p>
          <a:p>
            <a:pPr indent="-381000" lvl="1" marL="914400" marR="0" rtl="0" algn="l">
              <a:spcBef>
                <a:spcPts val="0"/>
              </a:spcBef>
              <a:spcAft>
                <a:spcPts val="0"/>
              </a:spcAft>
              <a:buSzPts val="2400"/>
              <a:buChar char="○"/>
            </a:pPr>
            <a:r>
              <a:rPr lang="zh-TW" sz="2400"/>
              <a:t>陳柏聿：</a:t>
            </a:r>
            <a:r>
              <a:rPr lang="zh-TW" sz="2400">
                <a:solidFill>
                  <a:schemeClr val="dk1"/>
                </a:solidFill>
              </a:rPr>
              <a:t>內容討論、上台報告</a:t>
            </a:r>
            <a:endParaRPr sz="2400"/>
          </a:p>
          <a:p>
            <a:pPr indent="-381000" lvl="1" marL="914400" marR="0" rtl="0" algn="l">
              <a:spcBef>
                <a:spcPts val="0"/>
              </a:spcBef>
              <a:spcAft>
                <a:spcPts val="0"/>
              </a:spcAft>
              <a:buSzPts val="2400"/>
              <a:buChar char="○"/>
            </a:pPr>
            <a:r>
              <a:rPr lang="zh-TW" sz="2400"/>
              <a:t>釋永生：</a:t>
            </a:r>
            <a:r>
              <a:rPr lang="zh-TW" sz="2400">
                <a:solidFill>
                  <a:schemeClr val="dk1"/>
                </a:solidFill>
              </a:rPr>
              <a:t>內容討論</a:t>
            </a:r>
            <a:endParaRPr sz="2400"/>
          </a:p>
          <a:p>
            <a:pPr indent="-381000" lvl="1" marL="914400" marR="0" rtl="0" algn="l">
              <a:spcBef>
                <a:spcPts val="0"/>
              </a:spcBef>
              <a:spcAft>
                <a:spcPts val="0"/>
              </a:spcAft>
              <a:buSzPts val="2400"/>
              <a:buChar char="○"/>
            </a:pPr>
            <a:r>
              <a:rPr lang="zh-TW" sz="2400"/>
              <a:t>黃冠棠：</a:t>
            </a:r>
            <a:r>
              <a:rPr lang="zh-TW" sz="2400">
                <a:solidFill>
                  <a:schemeClr val="dk1"/>
                </a:solidFill>
              </a:rPr>
              <a:t>內容討論、投影片製作</a:t>
            </a:r>
            <a:endParaRPr b="1"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8"/>
          <p:cNvSpPr txBox="1"/>
          <p:nvPr/>
        </p:nvSpPr>
        <p:spPr>
          <a:xfrm>
            <a:off x="1260000" y="5220000"/>
            <a:ext cx="7200000" cy="29484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zh-TW" sz="1000" u="none" cap="none" strike="noStrike">
                <a:solidFill>
                  <a:srgbClr val="FFFFFF"/>
                </a:solidFill>
                <a:latin typeface="Arial"/>
                <a:ea typeface="Arial"/>
                <a:cs typeface="Arial"/>
                <a:sym typeface="Arial"/>
              </a:rPr>
              <a:t>This work is licensed under a Creative Commons Attribution-ShareAlike 3.0 Unported License.</a:t>
            </a:r>
            <a:br>
              <a:rPr b="0" i="0" lang="zh-TW" sz="1800" u="none" cap="none" strike="noStrike"/>
            </a:br>
            <a:r>
              <a:rPr b="0" i="0" lang="zh-TW" sz="1000" u="none" cap="none" strike="noStrike">
                <a:solidFill>
                  <a:srgbClr val="FFFFFF"/>
                </a:solidFill>
                <a:latin typeface="Arial"/>
                <a:ea typeface="Arial"/>
                <a:cs typeface="Arial"/>
                <a:sym typeface="Arial"/>
              </a:rPr>
              <a:t>It makes use of the works of Mateus Machado Luna.</a:t>
            </a:r>
            <a:endParaRPr b="0" i="0" sz="1000" u="none" cap="none" strike="noStrike">
              <a:solidFill>
                <a:srgbClr val="FFFFFF"/>
              </a:solidFill>
              <a:latin typeface="Arial"/>
              <a:ea typeface="Arial"/>
              <a:cs typeface="Arial"/>
              <a:sym typeface="Arial"/>
            </a:endParaRPr>
          </a:p>
        </p:txBody>
      </p:sp>
      <p:pic>
        <p:nvPicPr>
          <p:cNvPr id="184" name="Google Shape;184;p8"/>
          <p:cNvPicPr preferRelativeResize="0"/>
          <p:nvPr/>
        </p:nvPicPr>
        <p:blipFill rotWithShape="1">
          <a:blip r:embed="rId3">
            <a:alphaModFix/>
          </a:blip>
          <a:srcRect b="0" l="0" r="0" t="0"/>
          <a:stretch/>
        </p:blipFill>
        <p:spPr>
          <a:xfrm>
            <a:off x="1080000" y="5220000"/>
            <a:ext cx="837720" cy="294840"/>
          </a:xfrm>
          <a:prstGeom prst="rect">
            <a:avLst/>
          </a:prstGeom>
          <a:noFill/>
          <a:ln>
            <a:noFill/>
          </a:ln>
        </p:spPr>
      </p:pic>
      <p:sp>
        <p:nvSpPr>
          <p:cNvPr id="185" name="Google Shape;185;p8"/>
          <p:cNvSpPr txBox="1"/>
          <p:nvPr/>
        </p:nvSpPr>
        <p:spPr>
          <a:xfrm>
            <a:off x="1980000" y="2014200"/>
            <a:ext cx="5400000" cy="1225800"/>
          </a:xfrm>
          <a:prstGeom prst="rect">
            <a:avLst/>
          </a:prstGeom>
          <a:noFill/>
          <a:ln>
            <a:noFill/>
          </a:ln>
        </p:spPr>
        <p:txBody>
          <a:bodyPr anchorCtr="0" anchor="t" bIns="45000" lIns="90000" spcFirstLastPara="1" rIns="90000" wrap="square" tIns="45000">
            <a:noAutofit/>
          </a:bodyPr>
          <a:lstStyle/>
          <a:p>
            <a:pPr indent="0" lvl="0" marL="0" marR="0" rtl="0" algn="ctr">
              <a:spcBef>
                <a:spcPts val="0"/>
              </a:spcBef>
              <a:spcAft>
                <a:spcPts val="0"/>
              </a:spcAft>
              <a:buNone/>
            </a:pPr>
            <a:r>
              <a:rPr b="0" i="0" lang="zh-TW" sz="8000" u="none" cap="none" strike="noStrike">
                <a:solidFill>
                  <a:srgbClr val="FFFFFF"/>
                </a:solidFill>
                <a:latin typeface="Arial"/>
                <a:ea typeface="Arial"/>
                <a:cs typeface="Arial"/>
                <a:sym typeface="Arial"/>
              </a:rPr>
              <a:t>Q &amp; A</a:t>
            </a:r>
            <a:endParaRPr b="0" i="0" sz="8000" u="none" cap="none" strike="noStrike">
              <a:solidFill>
                <a:srgbClr val="FFFFFF"/>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b2ca919e70_0_4"/>
          <p:cNvSpPr txBox="1"/>
          <p:nvPr/>
        </p:nvSpPr>
        <p:spPr>
          <a:xfrm>
            <a:off x="504000" y="454320"/>
            <a:ext cx="9071700" cy="946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zh-TW" sz="3300">
                <a:solidFill>
                  <a:schemeClr val="dk1"/>
                </a:solidFill>
                <a:highlight>
                  <a:srgbClr val="FFFFFF"/>
                </a:highlight>
              </a:rPr>
              <a:t>請問如果新的文章推翻舊的文章理論</a:t>
            </a:r>
            <a:endParaRPr sz="3300">
              <a:solidFill>
                <a:schemeClr val="dk1"/>
              </a:solidFill>
              <a:highlight>
                <a:srgbClr val="FFFFFF"/>
              </a:highlight>
            </a:endParaRPr>
          </a:p>
          <a:p>
            <a:pPr indent="0" lvl="0" marL="0" marR="0" rtl="0" algn="ctr">
              <a:spcBef>
                <a:spcPts val="0"/>
              </a:spcBef>
              <a:spcAft>
                <a:spcPts val="0"/>
              </a:spcAft>
              <a:buNone/>
            </a:pPr>
            <a:r>
              <a:rPr lang="zh-TW" sz="3300">
                <a:solidFill>
                  <a:schemeClr val="dk1"/>
                </a:solidFill>
                <a:highlight>
                  <a:srgbClr val="FFFFFF"/>
                </a:highlight>
              </a:rPr>
              <a:t>你們該如何處理?</a:t>
            </a:r>
            <a:endParaRPr sz="3300"/>
          </a:p>
        </p:txBody>
      </p:sp>
      <p:sp>
        <p:nvSpPr>
          <p:cNvPr id="191" name="Google Shape;191;gb2ca919e70_0_4"/>
          <p:cNvSpPr txBox="1"/>
          <p:nvPr/>
        </p:nvSpPr>
        <p:spPr>
          <a:xfrm>
            <a:off x="504000" y="1555200"/>
            <a:ext cx="9071700" cy="3288300"/>
          </a:xfrm>
          <a:prstGeom prst="rect">
            <a:avLst/>
          </a:prstGeom>
          <a:noFill/>
          <a:ln>
            <a:noFill/>
          </a:ln>
        </p:spPr>
        <p:txBody>
          <a:bodyPr anchorCtr="0" anchor="t" bIns="0" lIns="0" spcFirstLastPara="1" rIns="0" wrap="square" tIns="0">
            <a:noAutofit/>
          </a:bodyPr>
          <a:lstStyle/>
          <a:p>
            <a:pPr indent="0" lvl="0" marL="457200" marR="0" rtl="0" algn="l">
              <a:spcBef>
                <a:spcPts val="0"/>
              </a:spcBef>
              <a:spcAft>
                <a:spcPts val="0"/>
              </a:spcAft>
              <a:buNone/>
            </a:pPr>
            <a:r>
              <a:rPr lang="zh-TW" sz="2400"/>
              <a:t>我們討論的是文章對社群平台的影響，文章的內容是支持舊的理論還是推翻舊的理論對我們來說並不重要，我們只在意他是否與我們選的議題相關，還有在文章出現之後社群平台是否有相關討論。</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2020-12-15T13:38:10Z</dcterms:created>
  <dc:creator>Peter Wolf</dc:creator>
</cp:coreProperties>
</file>