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3150" spc="-1" strike="noStrike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ffffff"/>
                </a:solidFill>
                <a:latin typeface="Arial"/>
              </a:rPr>
              <a:t>第二個大綱層次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ffffff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6E5467-1FFB-42D6-A742-416D6A31905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3300" spc="-1" strike="noStrike">
                <a:latin typeface="Arial"/>
              </a:rPr>
              <a:t>請按這裡編輯題名文字格式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請按這裡編輯大綱文字格式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latin typeface="Arial"/>
              </a:rPr>
              <a:t>第二個大綱層次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latin typeface="Arial"/>
              </a:rPr>
              <a:t>第四個大綱層次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第五個大綱層次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第六個大綱層次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第七個大綱層次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&lt;日期/時間&gt;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&lt;頁尾&gt;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2ECA2B5-43AD-47CD-BA97-B81729756819}" type="slidenum">
              <a:rPr b="0" lang="en-US" sz="1400" spc="-1" strike="noStrike"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3150" spc="-1" strike="noStrike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ffffff"/>
                </a:solidFill>
                <a:latin typeface="Arial"/>
              </a:rPr>
              <a:t>第二個大綱層次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ffffff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第四個大綱層次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第五個大綱層次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第六個大綱層次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ffffff"/>
                </a:solidFill>
                <a:latin typeface="Arial"/>
              </a:rPr>
              <a:t>第七個大綱層次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EAF1DA-AE15-4919-AE27-076AC7A8AB8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3300" spc="-1" strike="noStrike">
                <a:latin typeface="Arial"/>
              </a:rPr>
              <a:t>請按這裡編輯題名文字格式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請按這裡編輯大綱文字格式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latin typeface="Arial"/>
              </a:rPr>
              <a:t>第二個大綱層次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latin typeface="Arial"/>
              </a:rPr>
              <a:t>第四個大綱層次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第五個大綱層次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第六個大綱層次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latin typeface="Arial"/>
              </a:rPr>
              <a:t>第七個大綱層次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&lt;日期/時間&gt;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&lt;頁尾&gt;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5B8B7E9-FD8F-4A72-A560-BFDCDA371FC5}" type="slidenum">
              <a:rPr b="0" lang="en-US" sz="1400" spc="-1" strike="noStrike"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solidFill>
                  <a:srgbClr val="ffffff"/>
                </a:solidFill>
                <a:latin typeface="Arial"/>
              </a:rPr>
              <a:t>題目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2400" spc="-1" strike="noStrike">
                <a:solidFill>
                  <a:srgbClr val="ffffff"/>
                </a:solidFill>
                <a:latin typeface="Arial"/>
              </a:rPr>
              <a:t>組名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zh-TW" sz="2400" spc="-1" strike="noStrike">
                <a:solidFill>
                  <a:srgbClr val="ffffff"/>
                </a:solidFill>
                <a:latin typeface="Arial"/>
              </a:rPr>
              <a:t>組員：姓名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zh-TW" sz="2400" spc="-1" strike="noStrike">
                <a:solidFill>
                  <a:srgbClr val="ffffff"/>
                </a:solidFill>
                <a:latin typeface="Arial"/>
              </a:rPr>
              <a:t>學號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What is the problem?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這個題目是什麼，它能解決什麼問題？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Why this is important?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這個題目的緣起動機是什麼？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你注意到什麼需求、現象、問題？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為什麼這個問題值得被解決？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What to do and how you do it?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你需要做什麼來解決這個問題？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你要做的這些事情裡的先後順序是什麼？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你會需要哪些工具？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Where do the data come from?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你的資料從哪裡來？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怎麼收集？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怎麼知道量夠不夠？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Work flow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程式流程方塊圖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Who did what in your team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請介紹你的組員工作分配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260000" y="5220000"/>
            <a:ext cx="7200000" cy="2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080000" y="5220000"/>
            <a:ext cx="837720" cy="294840"/>
          </a:xfrm>
          <a:prstGeom prst="rect">
            <a:avLst/>
          </a:prstGeom>
          <a:ln w="18000">
            <a:noFill/>
          </a:ln>
        </p:spPr>
      </p:pic>
      <p:sp>
        <p:nvSpPr>
          <p:cNvPr id="180" name="TextShape 2"/>
          <p:cNvSpPr txBox="1"/>
          <p:nvPr/>
        </p:nvSpPr>
        <p:spPr>
          <a:xfrm>
            <a:off x="1980000" y="2014200"/>
            <a:ext cx="5400000" cy="122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Q &amp; A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LibreOffice/7.0.0.3$MacOSX_X86_64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2020-12-15T13:38:10Z</dcterms:created>
  <dc:creator>Peter Wolf</dc:creator>
  <dc:description/>
  <dc:language>zh-TW</dc:language>
  <cp:lastModifiedBy>Peter Wolf</cp:lastModifiedBy>
  <dcterms:modified xsi:type="dcterms:W3CDTF">2020-12-15T13:45:48Z</dcterms:modified>
  <cp:revision>2</cp:revision>
  <dc:subject/>
  <dc:title>Blueprint Plans</dc:title>
</cp:coreProperties>
</file>