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1/11/2021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ao6021/NTNU_TextProcessing_potato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CF69B-6B26-4E5E-9E8E-B9410542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4" y="1282837"/>
            <a:ext cx="7520778" cy="3740493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03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560E1E2-3EC5-499A-A25E-B39B141C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" y="934813"/>
            <a:ext cx="6843230" cy="4377899"/>
          </a:xfrm>
        </p:spPr>
      </p:pic>
    </p:spTree>
    <p:extLst>
      <p:ext uri="{BB962C8B-B14F-4D97-AF65-F5344CB8AC3E}">
        <p14:creationId xmlns:p14="http://schemas.microsoft.com/office/powerpoint/2010/main" val="10281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279626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19841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998" y="810002"/>
            <a:ext cx="9071643" cy="959163"/>
          </a:xfrm>
        </p:spPr>
        <p:txBody>
          <a:bodyPr/>
          <a:lstStyle/>
          <a:p>
            <a:r>
              <a:rPr lang="en-US" altLang="zh-TW" spc="0" dirty="0" err="1" smtClean="0">
                <a:solidFill>
                  <a:srgbClr val="000000"/>
                </a:solidFill>
              </a:rPr>
              <a:t>Github</a:t>
            </a:r>
            <a:r>
              <a:rPr lang="en-US" altLang="zh-TW" spc="0" dirty="0" smtClean="0">
                <a:solidFill>
                  <a:srgbClr val="000000"/>
                </a:solidFill>
              </a:rPr>
              <a:t> Repo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hlinkClick r:id="rId2"/>
              </a:rPr>
              <a:t>https://github.com/Zhao6021/NTNU_TextProcessing_potato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BeautifulSoup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Jieba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matplotlib 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如何過濾電影工讀生來</a:t>
            </a:r>
            <a:r>
              <a:rPr lang="en-US" sz="2400" spc="0" dirty="0" err="1">
                <a:solidFill>
                  <a:srgbClr val="000000"/>
                </a:solidFill>
              </a:rPr>
              <a:t>ptt</a:t>
            </a:r>
            <a:r>
              <a:rPr lang="zh-TW" altLang="en-US" sz="2400" spc="0" dirty="0">
                <a:solidFill>
                  <a:srgbClr val="000000"/>
                </a:solidFill>
              </a:rPr>
              <a:t>宣傳一事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如何區分宣傳和心得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將評論時間納入考量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65" y="317484"/>
            <a:ext cx="3851089" cy="50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423</Words>
  <Application>Microsoft Office PowerPoint</Application>
  <PresentationFormat>自訂</PresentationFormat>
  <Paragraphs>63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DejaVu Sans</vt:lpstr>
      <vt:lpstr>新細明體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  <vt:lpstr>code</vt:lpstr>
      <vt:lpstr>code</vt:lpstr>
      <vt:lpstr>PowerPoint 簡報</vt:lpstr>
      <vt:lpstr>PowerPoint 簡報</vt:lpstr>
      <vt:lpstr>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為昭 偕</cp:lastModifiedBy>
  <cp:revision>26</cp:revision>
  <dcterms:created xsi:type="dcterms:W3CDTF">2020-12-15T13:38:10Z</dcterms:created>
  <dcterms:modified xsi:type="dcterms:W3CDTF">2021-01-11T07:25:42Z</dcterms:modified>
</cp:coreProperties>
</file>